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686" r:id="rId4"/>
  </p:sldMasterIdLst>
  <p:notesMasterIdLst>
    <p:notesMasterId r:id="rId23"/>
  </p:notesMasterIdLst>
  <p:sldIdLst>
    <p:sldId id="346" r:id="rId5"/>
    <p:sldId id="364" r:id="rId6"/>
    <p:sldId id="363" r:id="rId7"/>
    <p:sldId id="262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60" r:id="rId20"/>
    <p:sldId id="361" r:id="rId21"/>
    <p:sldId id="3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838"/>
    <a:srgbClr val="131D31"/>
    <a:srgbClr val="10CF9B"/>
    <a:srgbClr val="C807FF"/>
    <a:srgbClr val="0BD0D9"/>
    <a:srgbClr val="009DD9"/>
    <a:srgbClr val="0F6FC6"/>
    <a:srgbClr val="009688"/>
    <a:srgbClr val="404040"/>
    <a:srgbClr val="B19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20" y="86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ần Công Minh" userId="871f590d-e1fd-475e-948a-9d4e2c5d2c12" providerId="ADAL" clId="{0AFFD8CC-25BA-42D2-8526-174A06CE3B9D}"/>
    <pc:docChg chg="undo redo custSel addSld delSld modSld sldOrd modMainMaster">
      <pc:chgData name="Trần Công Minh" userId="871f590d-e1fd-475e-948a-9d4e2c5d2c12" providerId="ADAL" clId="{0AFFD8CC-25BA-42D2-8526-174A06CE3B9D}" dt="2025-10-15T10:04:29.837" v="2409" actId="1076"/>
      <pc:docMkLst>
        <pc:docMk/>
      </pc:docMkLst>
      <pc:sldChg chg="addSp delSp modSp add del mod setBg">
        <pc:chgData name="Trần Công Minh" userId="871f590d-e1fd-475e-948a-9d4e2c5d2c12" providerId="ADAL" clId="{0AFFD8CC-25BA-42D2-8526-174A06CE3B9D}" dt="2025-10-15T09:24:20.810" v="2233" actId="2696"/>
        <pc:sldMkLst>
          <pc:docMk/>
          <pc:sldMk cId="724771903" sldId="256"/>
        </pc:sldMkLst>
        <pc:spChg chg="mod topLvl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4" creationId="{74927257-7BA9-4F2D-BBE5-0DADBD137B24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21" creationId="{DC8731AE-0F80-4626-90F9-4E84493B7951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23" creationId="{6EDAF443-111F-40A8-8D5B-E0ECA5A3FE48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24" creationId="{FB69AA24-B7FA-4E8B-9AA2-E2E3A1FB2921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27" creationId="{17977D60-55BD-479E-A939-C57E000E596E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30" creationId="{E0C4CA9F-EE2A-49D6-AD07-F6739CE4108C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32" creationId="{32B2AEDE-8A1A-4E7E-A98A-A6440AA83F1E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36" creationId="{69F15547-79F7-4455-8344-B1A3A456A518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39" creationId="{60FA72CF-E9D2-44B3-8DEE-CACB3B5D611A}"/>
          </ac:spMkLst>
        </pc:spChg>
        <pc:spChg chg="mod">
          <ac:chgData name="Trần Công Minh" userId="871f590d-e1fd-475e-948a-9d4e2c5d2c12" providerId="ADAL" clId="{0AFFD8CC-25BA-42D2-8526-174A06CE3B9D}" dt="2025-10-15T09:24:16.025" v="2230" actId="165"/>
          <ac:spMkLst>
            <pc:docMk/>
            <pc:sldMk cId="724771903" sldId="256"/>
            <ac:spMk id="41" creationId="{DBDD5D82-563D-47B6-B641-DD34CC22B808}"/>
          </ac:spMkLst>
        </pc:spChg>
        <pc:spChg chg="mod">
          <ac:chgData name="Trần Công Minh" userId="871f590d-e1fd-475e-948a-9d4e2c5d2c12" providerId="ADAL" clId="{0AFFD8CC-25BA-42D2-8526-174A06CE3B9D}" dt="2025-10-15T09:24:16.329" v="2231" actId="207"/>
          <ac:spMkLst>
            <pc:docMk/>
            <pc:sldMk cId="724771903" sldId="256"/>
            <ac:spMk id="45" creationId="{D80E0AAE-1E63-4AF7-A288-EDB639005119}"/>
          </ac:spMkLst>
        </pc:spChg>
      </pc:sldChg>
      <pc:sldChg chg="add del setBg">
        <pc:chgData name="Trần Công Minh" userId="871f590d-e1fd-475e-948a-9d4e2c5d2c12" providerId="ADAL" clId="{0AFFD8CC-25BA-42D2-8526-174A06CE3B9D}" dt="2025-10-15T09:24:32.590" v="2237"/>
        <pc:sldMkLst>
          <pc:docMk/>
          <pc:sldMk cId="1880775785" sldId="256"/>
        </pc:sldMkLst>
      </pc:sldChg>
      <pc:sldChg chg="addSp delSp modSp del mod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13758320" sldId="257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12682184" sldId="258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86176497" sldId="259"/>
        </pc:sldMkLst>
      </pc:sldChg>
      <pc:sldChg chg="addSp delSp modSp add del mod ord 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200780204" sldId="262"/>
        </pc:sldMkLst>
        <pc:spChg chg="mod">
          <ac:chgData name="Trần Công Minh" userId="871f590d-e1fd-475e-948a-9d4e2c5d2c12" providerId="ADAL" clId="{0AFFD8CC-25BA-42D2-8526-174A06CE3B9D}" dt="2025-10-15T09:39:48.285" v="2293" actId="14100"/>
          <ac:spMkLst>
            <pc:docMk/>
            <pc:sldMk cId="200780204" sldId="262"/>
            <ac:spMk id="3" creationId="{40868992-5B9B-1626-4019-64F8853992B7}"/>
          </ac:spMkLst>
        </pc:spChg>
        <pc:spChg chg="add mod">
          <ac:chgData name="Trần Công Minh" userId="871f590d-e1fd-475e-948a-9d4e2c5d2c12" providerId="ADAL" clId="{0AFFD8CC-25BA-42D2-8526-174A06CE3B9D}" dt="2025-10-15T09:40:34.399" v="2305" actId="403"/>
          <ac:spMkLst>
            <pc:docMk/>
            <pc:sldMk cId="200780204" sldId="262"/>
            <ac:spMk id="9" creationId="{EF3A10B6-B827-356A-7AA3-8B62AED10F36}"/>
          </ac:spMkLst>
        </pc:spChg>
        <pc:grpChg chg="del">
          <ac:chgData name="Trần Công Minh" userId="871f590d-e1fd-475e-948a-9d4e2c5d2c12" providerId="ADAL" clId="{0AFFD8CC-25BA-42D2-8526-174A06CE3B9D}" dt="2025-10-15T09:40:05.846" v="2294" actId="478"/>
          <ac:grpSpMkLst>
            <pc:docMk/>
            <pc:sldMk cId="200780204" sldId="262"/>
            <ac:grpSpMk id="13" creationId="{7835234E-DCFB-F9B6-125D-8A9CEB8E9C57}"/>
          </ac:grpSpMkLst>
        </pc:grpChg>
        <pc:grpChg chg="del">
          <ac:chgData name="Trần Công Minh" userId="871f590d-e1fd-475e-948a-9d4e2c5d2c12" providerId="ADAL" clId="{0AFFD8CC-25BA-42D2-8526-174A06CE3B9D}" dt="2025-10-15T09:40:07.018" v="2295" actId="478"/>
          <ac:grpSpMkLst>
            <pc:docMk/>
            <pc:sldMk cId="200780204" sldId="262"/>
            <ac:grpSpMk id="16" creationId="{88265F2E-48B9-20D5-2289-9B79EDB5443C}"/>
          </ac:grpSpMkLst>
        </pc:grpChg>
      </pc:sldChg>
      <pc:sldChg chg="addSp delSp modSp del mod">
        <pc:chgData name="Trần Công Minh" userId="871f590d-e1fd-475e-948a-9d4e2c5d2c12" providerId="ADAL" clId="{0AFFD8CC-25BA-42D2-8526-174A06CE3B9D}" dt="2025-10-13T13:41:33.491" v="85" actId="47"/>
        <pc:sldMkLst>
          <pc:docMk/>
          <pc:sldMk cId="3086685074" sldId="270"/>
        </pc:sldMkLst>
      </pc:sldChg>
      <pc:sldChg chg="del">
        <pc:chgData name="Trần Công Minh" userId="871f590d-e1fd-475e-948a-9d4e2c5d2c12" providerId="ADAL" clId="{0AFFD8CC-25BA-42D2-8526-174A06CE3B9D}" dt="2025-10-14T02:48:55.044" v="481" actId="47"/>
        <pc:sldMkLst>
          <pc:docMk/>
          <pc:sldMk cId="2116302824" sldId="271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956500138" sldId="275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347399745" sldId="276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200000714" sldId="277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720491299" sldId="278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823802265" sldId="279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49901301" sldId="280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241350302" sldId="281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169082968" sldId="282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300285390" sldId="283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236049700" sldId="284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265416263" sldId="285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087399440" sldId="286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161881074" sldId="287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299181792" sldId="288"/>
        </pc:sldMkLst>
      </pc:sldChg>
      <pc:sldChg chg="modSp del mod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432990251" sldId="289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30503912" sldId="290"/>
        </pc:sldMkLst>
      </pc:sldChg>
      <pc:sldChg chg="addSp delSp modSp del mod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815976364" sldId="292"/>
        </pc:sldMkLst>
        <pc:spChg chg="mod topLvl">
          <ac:chgData name="Trần Công Minh" userId="871f590d-e1fd-475e-948a-9d4e2c5d2c12" providerId="ADAL" clId="{0AFFD8CC-25BA-42D2-8526-174A06CE3B9D}" dt="2025-10-15T05:38:32.553" v="491" actId="478"/>
          <ac:spMkLst>
            <pc:docMk/>
            <pc:sldMk cId="1815976364" sldId="292"/>
            <ac:spMk id="14" creationId="{D5C4B682-2411-47A2-B97B-8BC8860A60CB}"/>
          </ac:spMkLst>
        </pc:spChg>
        <pc:spChg chg="add del mod topLvl">
          <ac:chgData name="Trần Công Minh" userId="871f590d-e1fd-475e-948a-9d4e2c5d2c12" providerId="ADAL" clId="{0AFFD8CC-25BA-42D2-8526-174A06CE3B9D}" dt="2025-10-15T05:38:32.553" v="491" actId="478"/>
          <ac:spMkLst>
            <pc:docMk/>
            <pc:sldMk cId="1815976364" sldId="292"/>
            <ac:spMk id="15" creationId="{8FE5B1E4-B524-4E9F-89D2-A10C2F2DECBD}"/>
          </ac:spMkLst>
        </pc:spChg>
        <pc:grpChg chg="add del">
          <ac:chgData name="Trần Công Minh" userId="871f590d-e1fd-475e-948a-9d4e2c5d2c12" providerId="ADAL" clId="{0AFFD8CC-25BA-42D2-8526-174A06CE3B9D}" dt="2025-10-15T05:38:32.553" v="491" actId="478"/>
          <ac:grpSpMkLst>
            <pc:docMk/>
            <pc:sldMk cId="1815976364" sldId="292"/>
            <ac:grpSpMk id="13" creationId="{F0F45C52-72CC-4328-A8FF-0265EEB13137}"/>
          </ac:grpSpMkLst>
        </pc:grpChg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922752646" sldId="293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004403799" sldId="295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871885259" sldId="296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333573752" sldId="297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794804899" sldId="298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679750258" sldId="299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531459975" sldId="300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3182193705" sldId="301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693040436" sldId="302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528810742" sldId="303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349625756" sldId="304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324749148" sldId="305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366296285" sldId="306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228638972" sldId="308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476168722" sldId="310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543455538" sldId="311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454682639" sldId="312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799171957" sldId="313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876252340" sldId="314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885242968" sldId="315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832103495" sldId="316"/>
        </pc:sldMkLst>
      </pc:sldChg>
      <pc:sldChg chg="del modTransition">
        <pc:chgData name="Trần Công Minh" userId="871f590d-e1fd-475e-948a-9d4e2c5d2c12" providerId="ADAL" clId="{0AFFD8CC-25BA-42D2-8526-174A06CE3B9D}" dt="2025-10-15T08:28:05.078" v="1996" actId="2696"/>
        <pc:sldMkLst>
          <pc:docMk/>
          <pc:sldMk cId="1401309028" sldId="317"/>
        </pc:sldMkLst>
      </pc:sldChg>
      <pc:sldChg chg="add del ord">
        <pc:chgData name="Trần Công Minh" userId="871f590d-e1fd-475e-948a-9d4e2c5d2c12" providerId="ADAL" clId="{0AFFD8CC-25BA-42D2-8526-174A06CE3B9D}" dt="2025-10-15T09:54:43.407" v="2400" actId="47"/>
        <pc:sldMkLst>
          <pc:docMk/>
          <pc:sldMk cId="3777153190" sldId="317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696856416" sldId="318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742988478" sldId="319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122165027" sldId="320"/>
        </pc:sldMkLst>
      </pc:sldChg>
      <pc:sldChg chg="del modTransition">
        <pc:chgData name="Trần Công Minh" userId="871f590d-e1fd-475e-948a-9d4e2c5d2c12" providerId="ADAL" clId="{0AFFD8CC-25BA-42D2-8526-174A06CE3B9D}" dt="2025-10-15T09:54:43.407" v="2400" actId="47"/>
        <pc:sldMkLst>
          <pc:docMk/>
          <pc:sldMk cId="2487105098" sldId="339"/>
        </pc:sldMkLst>
      </pc:sldChg>
      <pc:sldChg chg="addSp delSp modSp new mod ord modTransition">
        <pc:chgData name="Trần Công Minh" userId="871f590d-e1fd-475e-948a-9d4e2c5d2c12" providerId="ADAL" clId="{0AFFD8CC-25BA-42D2-8526-174A06CE3B9D}" dt="2025-10-14T02:49:02.981" v="483"/>
        <pc:sldMkLst>
          <pc:docMk/>
          <pc:sldMk cId="82550176" sldId="340"/>
        </pc:sldMkLst>
      </pc:sldChg>
      <pc:sldChg chg="addSp delSp modSp add del mod ord">
        <pc:chgData name="Trần Công Minh" userId="871f590d-e1fd-475e-948a-9d4e2c5d2c12" providerId="ADAL" clId="{0AFFD8CC-25BA-42D2-8526-174A06CE3B9D}" dt="2025-10-13T13:52:14.024" v="199" actId="47"/>
        <pc:sldMkLst>
          <pc:docMk/>
          <pc:sldMk cId="635925136" sldId="341"/>
        </pc:sldMkLst>
      </pc:sldChg>
      <pc:sldChg chg="addSp delSp modSp add mod ord modTransition">
        <pc:chgData name="Trần Công Minh" userId="871f590d-e1fd-475e-948a-9d4e2c5d2c12" providerId="ADAL" clId="{0AFFD8CC-25BA-42D2-8526-174A06CE3B9D}" dt="2025-10-14T02:49:02.981" v="483"/>
        <pc:sldMkLst>
          <pc:docMk/>
          <pc:sldMk cId="3224615908" sldId="341"/>
        </pc:sldMkLst>
      </pc:sldChg>
      <pc:sldChg chg="addSp delSp modSp add del mod ord modClrScheme chgLayout">
        <pc:chgData name="Trần Công Minh" userId="871f590d-e1fd-475e-948a-9d4e2c5d2c12" providerId="ADAL" clId="{0AFFD8CC-25BA-42D2-8526-174A06CE3B9D}" dt="2025-10-14T02:48:36.200" v="480" actId="47"/>
        <pc:sldMkLst>
          <pc:docMk/>
          <pc:sldMk cId="489529188" sldId="342"/>
        </pc:sldMkLst>
      </pc:sldChg>
      <pc:sldChg chg="addSp delSp modSp add mod ord modTransition">
        <pc:chgData name="Trần Công Minh" userId="871f590d-e1fd-475e-948a-9d4e2c5d2c12" providerId="ADAL" clId="{0AFFD8CC-25BA-42D2-8526-174A06CE3B9D}" dt="2025-10-14T02:49:02.981" v="483"/>
        <pc:sldMkLst>
          <pc:docMk/>
          <pc:sldMk cId="1076702216" sldId="343"/>
        </pc:sldMkLst>
      </pc:sldChg>
      <pc:sldChg chg="new del">
        <pc:chgData name="Trần Công Minh" userId="871f590d-e1fd-475e-948a-9d4e2c5d2c12" providerId="ADAL" clId="{0AFFD8CC-25BA-42D2-8526-174A06CE3B9D}" dt="2025-10-13T14:16:46.536" v="457" actId="680"/>
        <pc:sldMkLst>
          <pc:docMk/>
          <pc:sldMk cId="3097852009" sldId="344"/>
        </pc:sldMkLst>
      </pc:sldChg>
      <pc:sldChg chg="addSp modSp new mod modTransition">
        <pc:chgData name="Trần Công Minh" userId="871f590d-e1fd-475e-948a-9d4e2c5d2c12" providerId="ADAL" clId="{0AFFD8CC-25BA-42D2-8526-174A06CE3B9D}" dt="2025-10-14T02:49:02.981" v="483"/>
        <pc:sldMkLst>
          <pc:docMk/>
          <pc:sldMk cId="3339943763" sldId="344"/>
        </pc:sldMkLst>
      </pc:sldChg>
      <pc:sldChg chg="addSp delSp mod 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4040993705" sldId="346"/>
        </pc:sldMkLst>
        <pc:spChg chg="add del">
          <ac:chgData name="Trần Công Minh" userId="871f590d-e1fd-475e-948a-9d4e2c5d2c12" providerId="ADAL" clId="{0AFFD8CC-25BA-42D2-8526-174A06CE3B9D}" dt="2025-10-15T06:11:27.729" v="889"/>
          <ac:spMkLst>
            <pc:docMk/>
            <pc:sldMk cId="4040993705" sldId="346"/>
            <ac:spMk id="2" creationId="{453FDC4F-08B1-C3AE-3E00-2EEF50A8263D}"/>
          </ac:spMkLst>
        </pc:spChg>
        <pc:spChg chg="add del">
          <ac:chgData name="Trần Công Minh" userId="871f590d-e1fd-475e-948a-9d4e2c5d2c12" providerId="ADAL" clId="{0AFFD8CC-25BA-42D2-8526-174A06CE3B9D}" dt="2025-10-15T06:11:29.907" v="903"/>
          <ac:spMkLst>
            <pc:docMk/>
            <pc:sldMk cId="4040993705" sldId="346"/>
            <ac:spMk id="5" creationId="{82B4A378-781F-9EB7-7FE6-731C25B5BB4E}"/>
          </ac:spMkLst>
        </pc:spChg>
        <pc:spChg chg="add del">
          <ac:chgData name="Trần Công Minh" userId="871f590d-e1fd-475e-948a-9d4e2c5d2c12" providerId="ADAL" clId="{0AFFD8CC-25BA-42D2-8526-174A06CE3B9D}" dt="2025-10-15T06:11:40.825" v="906"/>
          <ac:spMkLst>
            <pc:docMk/>
            <pc:sldMk cId="4040993705" sldId="346"/>
            <ac:spMk id="7" creationId="{98C25579-BCE8-D28F-1648-6AF2F89B1428}"/>
          </ac:spMkLst>
        </pc:spChg>
        <pc:spChg chg="add del">
          <ac:chgData name="Trần Công Minh" userId="871f590d-e1fd-475e-948a-9d4e2c5d2c12" providerId="ADAL" clId="{0AFFD8CC-25BA-42D2-8526-174A06CE3B9D}" dt="2025-10-15T06:11:43.082" v="915"/>
          <ac:spMkLst>
            <pc:docMk/>
            <pc:sldMk cId="4040993705" sldId="346"/>
            <ac:spMk id="8" creationId="{F9DF1D40-55E8-D3CD-1D34-5088FEE440D0}"/>
          </ac:spMkLst>
        </pc:spChg>
        <pc:spChg chg="add del">
          <ac:chgData name="Trần Công Minh" userId="871f590d-e1fd-475e-948a-9d4e2c5d2c12" providerId="ADAL" clId="{0AFFD8CC-25BA-42D2-8526-174A06CE3B9D}" dt="2025-10-15T06:11:48.040" v="926"/>
          <ac:spMkLst>
            <pc:docMk/>
            <pc:sldMk cId="4040993705" sldId="346"/>
            <ac:spMk id="9" creationId="{5CC74420-F83C-FAD9-F9AB-009EB13937C4}"/>
          </ac:spMkLst>
        </pc:spChg>
        <pc:spChg chg="add del">
          <ac:chgData name="Trần Công Minh" userId="871f590d-e1fd-475e-948a-9d4e2c5d2c12" providerId="ADAL" clId="{0AFFD8CC-25BA-42D2-8526-174A06CE3B9D}" dt="2025-10-15T06:13:27.731" v="963"/>
          <ac:spMkLst>
            <pc:docMk/>
            <pc:sldMk cId="4040993705" sldId="346"/>
            <ac:spMk id="10" creationId="{ED4F83C6-5D2E-BB15-90E4-65993F4989D6}"/>
          </ac:spMkLst>
        </pc:spChg>
        <pc:spChg chg="add del">
          <ac:chgData name="Trần Công Minh" userId="871f590d-e1fd-475e-948a-9d4e2c5d2c12" providerId="ADAL" clId="{0AFFD8CC-25BA-42D2-8526-174A06CE3B9D}" dt="2025-10-15T07:55:27.149" v="1750"/>
          <ac:spMkLst>
            <pc:docMk/>
            <pc:sldMk cId="4040993705" sldId="346"/>
            <ac:spMk id="11" creationId="{45C2FB8E-80BD-CF8C-B7D7-B38A476A16B6}"/>
          </ac:spMkLst>
        </pc:spChg>
      </pc:sldChg>
      <pc:sldChg chg="del">
        <pc:chgData name="Trần Công Minh" userId="871f590d-e1fd-475e-948a-9d4e2c5d2c12" providerId="ADAL" clId="{0AFFD8CC-25BA-42D2-8526-174A06CE3B9D}" dt="2025-10-15T09:40:38.607" v="2306" actId="47"/>
        <pc:sldMkLst>
          <pc:docMk/>
          <pc:sldMk cId="2108218224" sldId="347"/>
        </pc:sldMkLst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1426042581" sldId="348"/>
        </pc:sldMkLst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998164861" sldId="349"/>
        </pc:sldMkLst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1628659798" sldId="350"/>
        </pc:sldMkLst>
      </pc:sldChg>
      <pc:sldChg chg="modSp mod 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1291027145" sldId="351"/>
        </pc:sldMkLst>
        <pc:spChg chg="mod">
          <ac:chgData name="Trần Công Minh" userId="871f590d-e1fd-475e-948a-9d4e2c5d2c12" providerId="ADAL" clId="{0AFFD8CC-25BA-42D2-8526-174A06CE3B9D}" dt="2025-10-15T10:02:46.443" v="2405" actId="1036"/>
          <ac:spMkLst>
            <pc:docMk/>
            <pc:sldMk cId="1291027145" sldId="351"/>
            <ac:spMk id="19" creationId="{F9671787-DA81-578B-A621-6D228412D426}"/>
          </ac:spMkLst>
        </pc:spChg>
        <pc:spChg chg="mod">
          <ac:chgData name="Trần Công Minh" userId="871f590d-e1fd-475e-948a-9d4e2c5d2c12" providerId="ADAL" clId="{0AFFD8CC-25BA-42D2-8526-174A06CE3B9D}" dt="2025-10-15T10:02:46.443" v="2405" actId="1036"/>
          <ac:spMkLst>
            <pc:docMk/>
            <pc:sldMk cId="1291027145" sldId="351"/>
            <ac:spMk id="35" creationId="{84892A67-F533-787F-11D1-B4EE8B3E276D}"/>
          </ac:spMkLst>
        </pc:spChg>
        <pc:spChg chg="mod">
          <ac:chgData name="Trần Công Minh" userId="871f590d-e1fd-475e-948a-9d4e2c5d2c12" providerId="ADAL" clId="{0AFFD8CC-25BA-42D2-8526-174A06CE3B9D}" dt="2025-10-15T10:02:46.443" v="2405" actId="1036"/>
          <ac:spMkLst>
            <pc:docMk/>
            <pc:sldMk cId="1291027145" sldId="351"/>
            <ac:spMk id="43" creationId="{8D00FF0D-A455-C2D6-595C-3594323DD6B0}"/>
          </ac:spMkLst>
        </pc:spChg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2908438201" sldId="352"/>
        </pc:sldMkLst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1670616707" sldId="353"/>
        </pc:sldMkLst>
      </pc:sldChg>
      <pc:sldChg chg="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845485664" sldId="354"/>
        </pc:sldMkLst>
      </pc:sldChg>
      <pc:sldChg chg="modSp mod modTransition">
        <pc:chgData name="Trần Công Minh" userId="871f590d-e1fd-475e-948a-9d4e2c5d2c12" providerId="ADAL" clId="{0AFFD8CC-25BA-42D2-8526-174A06CE3B9D}" dt="2025-10-15T10:04:29.837" v="2409" actId="1076"/>
        <pc:sldMkLst>
          <pc:docMk/>
          <pc:sldMk cId="1229947051" sldId="355"/>
        </pc:sldMkLst>
        <pc:spChg chg="mod">
          <ac:chgData name="Trần Công Minh" userId="871f590d-e1fd-475e-948a-9d4e2c5d2c12" providerId="ADAL" clId="{0AFFD8CC-25BA-42D2-8526-174A06CE3B9D}" dt="2025-10-15T10:04:29.837" v="2409" actId="1076"/>
          <ac:spMkLst>
            <pc:docMk/>
            <pc:sldMk cId="1229947051" sldId="355"/>
            <ac:spMk id="11" creationId="{C8F59AEA-025D-1DF2-C0F1-2673F35EEAA1}"/>
          </ac:spMkLst>
        </pc:spChg>
        <pc:spChg chg="mod">
          <ac:chgData name="Trần Công Minh" userId="871f590d-e1fd-475e-948a-9d4e2c5d2c12" providerId="ADAL" clId="{0AFFD8CC-25BA-42D2-8526-174A06CE3B9D}" dt="2025-10-15T10:04:29.837" v="2409" actId="1076"/>
          <ac:spMkLst>
            <pc:docMk/>
            <pc:sldMk cId="1229947051" sldId="355"/>
            <ac:spMk id="13" creationId="{7D8F4F9E-2111-137A-0FA8-AC9E82B4016C}"/>
          </ac:spMkLst>
        </pc:spChg>
        <pc:spChg chg="mod">
          <ac:chgData name="Trần Công Minh" userId="871f590d-e1fd-475e-948a-9d4e2c5d2c12" providerId="ADAL" clId="{0AFFD8CC-25BA-42D2-8526-174A06CE3B9D}" dt="2025-10-15T10:04:29.837" v="2409" actId="1076"/>
          <ac:spMkLst>
            <pc:docMk/>
            <pc:sldMk cId="1229947051" sldId="355"/>
            <ac:spMk id="15" creationId="{8EF8258F-18F5-2CCE-81D3-6F6E444E3163}"/>
          </ac:spMkLst>
        </pc:spChg>
        <pc:picChg chg="mod">
          <ac:chgData name="Trần Công Minh" userId="871f590d-e1fd-475e-948a-9d4e2c5d2c12" providerId="ADAL" clId="{0AFFD8CC-25BA-42D2-8526-174A06CE3B9D}" dt="2025-10-15T10:04:29.837" v="2409" actId="1076"/>
          <ac:picMkLst>
            <pc:docMk/>
            <pc:sldMk cId="1229947051" sldId="355"/>
            <ac:picMk id="2" creationId="{FCF7EE7C-FF5C-39F1-3508-2DDE772E42D0}"/>
          </ac:picMkLst>
        </pc:picChg>
      </pc:sldChg>
      <pc:sldChg chg="modSp mod modTransition setBg">
        <pc:chgData name="Trần Công Minh" userId="871f590d-e1fd-475e-948a-9d4e2c5d2c12" providerId="ADAL" clId="{0AFFD8CC-25BA-42D2-8526-174A06CE3B9D}" dt="2025-10-15T10:03:32.640" v="2408"/>
        <pc:sldMkLst>
          <pc:docMk/>
          <pc:sldMk cId="876414048" sldId="356"/>
        </pc:sldMkLst>
        <pc:spChg chg="mod">
          <ac:chgData name="Trần Công Minh" userId="871f590d-e1fd-475e-948a-9d4e2c5d2c12" providerId="ADAL" clId="{0AFFD8CC-25BA-42D2-8526-174A06CE3B9D}" dt="2025-10-15T08:24:24.980" v="1851" actId="1076"/>
          <ac:spMkLst>
            <pc:docMk/>
            <pc:sldMk cId="876414048" sldId="356"/>
            <ac:spMk id="6" creationId="{5E88997F-E23D-A651-124B-E205E6A672B4}"/>
          </ac:spMkLst>
        </pc:spChg>
      </pc:sldChg>
      <pc:sldChg chg="add del">
        <pc:chgData name="Trần Công Minh" userId="871f590d-e1fd-475e-948a-9d4e2c5d2c12" providerId="ADAL" clId="{0AFFD8CC-25BA-42D2-8526-174A06CE3B9D}" dt="2025-10-15T05:38:30.851" v="489"/>
        <pc:sldMkLst>
          <pc:docMk/>
          <pc:sldMk cId="250722184" sldId="357"/>
        </pc:sldMkLst>
      </pc:sldChg>
      <pc:sldChg chg="addSp delSp modSp add mod modTransition setBg">
        <pc:chgData name="Trần Công Minh" userId="871f590d-e1fd-475e-948a-9d4e2c5d2c12" providerId="ADAL" clId="{0AFFD8CC-25BA-42D2-8526-174A06CE3B9D}" dt="2025-10-15T10:03:32.640" v="2408"/>
        <pc:sldMkLst>
          <pc:docMk/>
          <pc:sldMk cId="3281361644" sldId="357"/>
        </pc:sldMkLst>
        <pc:spChg chg="mod">
          <ac:chgData name="Trần Công Minh" userId="871f590d-e1fd-475e-948a-9d4e2c5d2c12" providerId="ADAL" clId="{0AFFD8CC-25BA-42D2-8526-174A06CE3B9D}" dt="2025-10-15T07:05:24.828" v="1484" actId="1076"/>
          <ac:spMkLst>
            <pc:docMk/>
            <pc:sldMk cId="3281361644" sldId="357"/>
            <ac:spMk id="2" creationId="{F2037983-1F32-BE23-831F-E2734A8C5398}"/>
          </ac:spMkLst>
        </pc:spChg>
        <pc:spChg chg="mod">
          <ac:chgData name="Trần Công Minh" userId="871f590d-e1fd-475e-948a-9d4e2c5d2c12" providerId="ADAL" clId="{0AFFD8CC-25BA-42D2-8526-174A06CE3B9D}" dt="2025-10-15T07:04:00.979" v="1461"/>
          <ac:spMkLst>
            <pc:docMk/>
            <pc:sldMk cId="3281361644" sldId="357"/>
            <ac:spMk id="4" creationId="{FC3C9EB1-28A7-15B6-5439-B801A67081DC}"/>
          </ac:spMkLst>
        </pc:spChg>
        <pc:spChg chg="mod">
          <ac:chgData name="Trần Công Minh" userId="871f590d-e1fd-475e-948a-9d4e2c5d2c12" providerId="ADAL" clId="{0AFFD8CC-25BA-42D2-8526-174A06CE3B9D}" dt="2025-10-15T07:04:00.979" v="1461"/>
          <ac:spMkLst>
            <pc:docMk/>
            <pc:sldMk cId="3281361644" sldId="357"/>
            <ac:spMk id="5" creationId="{F07790B6-297F-10FB-64B6-2F3D95F2E024}"/>
          </ac:spMkLst>
        </pc:spChg>
        <pc:spChg chg="mod">
          <ac:chgData name="Trần Công Minh" userId="871f590d-e1fd-475e-948a-9d4e2c5d2c12" providerId="ADAL" clId="{0AFFD8CC-25BA-42D2-8526-174A06CE3B9D}" dt="2025-10-15T07:04:00.979" v="1461"/>
          <ac:spMkLst>
            <pc:docMk/>
            <pc:sldMk cId="3281361644" sldId="357"/>
            <ac:spMk id="6" creationId="{971A992E-6773-CD58-39E3-8343A5B61597}"/>
          </ac:spMkLst>
        </pc:spChg>
        <pc:spChg chg="mod">
          <ac:chgData name="Trần Công Minh" userId="871f590d-e1fd-475e-948a-9d4e2c5d2c12" providerId="ADAL" clId="{0AFFD8CC-25BA-42D2-8526-174A06CE3B9D}" dt="2025-10-15T07:04:00.979" v="1461"/>
          <ac:spMkLst>
            <pc:docMk/>
            <pc:sldMk cId="3281361644" sldId="357"/>
            <ac:spMk id="7" creationId="{571929E4-FEC4-2D1E-FC22-89B2211787DD}"/>
          </ac:spMkLst>
        </pc:spChg>
        <pc:spChg chg="mod">
          <ac:chgData name="Trần Công Minh" userId="871f590d-e1fd-475e-948a-9d4e2c5d2c12" providerId="ADAL" clId="{0AFFD8CC-25BA-42D2-8526-174A06CE3B9D}" dt="2025-10-15T07:04:00.979" v="1461"/>
          <ac:spMkLst>
            <pc:docMk/>
            <pc:sldMk cId="3281361644" sldId="357"/>
            <ac:spMk id="8" creationId="{139A1E08-D745-6108-5762-0BF7DE6777D9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9" creationId="{87985808-C61C-5AAD-C6A7-EB6072588D5A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10" creationId="{122A749E-300C-5FB4-CB39-8F871ABC1454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11" creationId="{BC1D76CD-A64C-4D5C-951D-D94A8A71AED9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12" creationId="{6F6C858D-3A3F-53B9-FDDD-AC948C05D0FE}"/>
          </ac:spMkLst>
        </pc:spChg>
        <pc:spChg chg="del mod topLvl">
          <ac:chgData name="Trần Công Minh" userId="871f590d-e1fd-475e-948a-9d4e2c5d2c12" providerId="ADAL" clId="{0AFFD8CC-25BA-42D2-8526-174A06CE3B9D}" dt="2025-10-15T07:03:41.513" v="1445" actId="478"/>
          <ac:spMkLst>
            <pc:docMk/>
            <pc:sldMk cId="3281361644" sldId="357"/>
            <ac:spMk id="14" creationId="{2B5E4954-5062-BC28-736F-3A1431640B3C}"/>
          </ac:spMkLst>
        </pc:spChg>
        <pc:spChg chg="del topLvl">
          <ac:chgData name="Trần Công Minh" userId="871f590d-e1fd-475e-948a-9d4e2c5d2c12" providerId="ADAL" clId="{0AFFD8CC-25BA-42D2-8526-174A06CE3B9D}" dt="2025-10-15T05:38:45.145" v="495" actId="478"/>
          <ac:spMkLst>
            <pc:docMk/>
            <pc:sldMk cId="3281361644" sldId="357"/>
            <ac:spMk id="15" creationId="{078A2F51-9C70-0994-15EB-F4011ECD3D2C}"/>
          </ac:spMkLst>
        </pc:spChg>
        <pc:spChg chg="del mod">
          <ac:chgData name="Trần Công Minh" userId="871f590d-e1fd-475e-948a-9d4e2c5d2c12" providerId="ADAL" clId="{0AFFD8CC-25BA-42D2-8526-174A06CE3B9D}" dt="2025-10-15T06:05:53.543" v="814" actId="478"/>
          <ac:spMkLst>
            <pc:docMk/>
            <pc:sldMk cId="3281361644" sldId="357"/>
            <ac:spMk id="16" creationId="{3294D744-8787-6131-254D-2EC93C12EF06}"/>
          </ac:spMkLst>
        </pc:spChg>
        <pc:spChg chg="del mod">
          <ac:chgData name="Trần Công Minh" userId="871f590d-e1fd-475e-948a-9d4e2c5d2c12" providerId="ADAL" clId="{0AFFD8CC-25BA-42D2-8526-174A06CE3B9D}" dt="2025-10-15T06:05:22.396" v="801" actId="478"/>
          <ac:spMkLst>
            <pc:docMk/>
            <pc:sldMk cId="3281361644" sldId="357"/>
            <ac:spMk id="17" creationId="{F9D5E3FA-81C8-991E-3D06-65B7CAA6DA70}"/>
          </ac:spMkLst>
        </pc:spChg>
        <pc:spChg chg="del mod">
          <ac:chgData name="Trần Công Minh" userId="871f590d-e1fd-475e-948a-9d4e2c5d2c12" providerId="ADAL" clId="{0AFFD8CC-25BA-42D2-8526-174A06CE3B9D}" dt="2025-10-15T06:04:08.968" v="795" actId="478"/>
          <ac:spMkLst>
            <pc:docMk/>
            <pc:sldMk cId="3281361644" sldId="357"/>
            <ac:spMk id="18" creationId="{D55FDB76-EAD1-1C0A-4DCE-4078A0AD9FDE}"/>
          </ac:spMkLst>
        </pc:spChg>
        <pc:spChg chg="del mod">
          <ac:chgData name="Trần Công Minh" userId="871f590d-e1fd-475e-948a-9d4e2c5d2c12" providerId="ADAL" clId="{0AFFD8CC-25BA-42D2-8526-174A06CE3B9D}" dt="2025-10-15T05:57:24.654" v="781" actId="478"/>
          <ac:spMkLst>
            <pc:docMk/>
            <pc:sldMk cId="3281361644" sldId="357"/>
            <ac:spMk id="19" creationId="{423EE132-8A73-9E9B-17F1-F1B83D77C109}"/>
          </ac:spMkLst>
        </pc:spChg>
        <pc:spChg chg="mod topLvl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20" creationId="{5AC60417-A514-2460-AF7D-738639FD57E9}"/>
          </ac:spMkLst>
        </pc:spChg>
        <pc:spChg chg="mod ord">
          <ac:chgData name="Trần Công Minh" userId="871f590d-e1fd-475e-948a-9d4e2c5d2c12" providerId="ADAL" clId="{0AFFD8CC-25BA-42D2-8526-174A06CE3B9D}" dt="2025-10-15T05:48:12.828" v="719" actId="167"/>
          <ac:spMkLst>
            <pc:docMk/>
            <pc:sldMk cId="3281361644" sldId="357"/>
            <ac:spMk id="23" creationId="{B1EFF75E-36B3-60A3-03E3-40EAD9334ABF}"/>
          </ac:spMkLst>
        </pc:spChg>
        <pc:spChg chg="mod">
          <ac:chgData name="Trần Công Minh" userId="871f590d-e1fd-475e-948a-9d4e2c5d2c12" providerId="ADAL" clId="{0AFFD8CC-25BA-42D2-8526-174A06CE3B9D}" dt="2025-10-15T05:52:22.262" v="738" actId="207"/>
          <ac:spMkLst>
            <pc:docMk/>
            <pc:sldMk cId="3281361644" sldId="357"/>
            <ac:spMk id="24" creationId="{86B35E84-5430-9AC1-A0DC-8F39E77B9075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25" creationId="{1055FF04-8FD2-EB3D-9613-9DD765D449C7}"/>
          </ac:spMkLst>
        </pc:spChg>
        <pc:spChg chg="mod">
          <ac:chgData name="Trần Công Minh" userId="871f590d-e1fd-475e-948a-9d4e2c5d2c12" providerId="ADAL" clId="{0AFFD8CC-25BA-42D2-8526-174A06CE3B9D}" dt="2025-10-15T06:57:36.795" v="1405" actId="20577"/>
          <ac:spMkLst>
            <pc:docMk/>
            <pc:sldMk cId="3281361644" sldId="357"/>
            <ac:spMk id="28" creationId="{95E42ADE-6ED4-9356-2835-D37A48B96EAE}"/>
          </ac:spMkLst>
        </pc:spChg>
        <pc:spChg chg="mod">
          <ac:chgData name="Trần Công Minh" userId="871f590d-e1fd-475e-948a-9d4e2c5d2c12" providerId="ADAL" clId="{0AFFD8CC-25BA-42D2-8526-174A06CE3B9D}" dt="2025-10-15T05:51:53.876" v="733" actId="207"/>
          <ac:spMkLst>
            <pc:docMk/>
            <pc:sldMk cId="3281361644" sldId="357"/>
            <ac:spMk id="29" creationId="{1A3ED0B3-CFBE-9CF9-FE3C-0F97F04217CD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30" creationId="{CA584EE9-0F67-FCE1-9AA1-8C0EF7899D42}"/>
          </ac:spMkLst>
        </pc:spChg>
        <pc:spChg chg="mod">
          <ac:chgData name="Trần Công Minh" userId="871f590d-e1fd-475e-948a-9d4e2c5d2c12" providerId="ADAL" clId="{0AFFD8CC-25BA-42D2-8526-174A06CE3B9D}" dt="2025-10-15T05:44:43.661" v="700"/>
          <ac:spMkLst>
            <pc:docMk/>
            <pc:sldMk cId="3281361644" sldId="357"/>
            <ac:spMk id="33" creationId="{B574BC58-C0C1-5EA9-80F9-37C8ABCCB6F0}"/>
          </ac:spMkLst>
        </pc:spChg>
        <pc:spChg chg="mod">
          <ac:chgData name="Trần Công Minh" userId="871f590d-e1fd-475e-948a-9d4e2c5d2c12" providerId="ADAL" clId="{0AFFD8CC-25BA-42D2-8526-174A06CE3B9D}" dt="2025-10-15T05:52:32.935" v="740" actId="207"/>
          <ac:spMkLst>
            <pc:docMk/>
            <pc:sldMk cId="3281361644" sldId="357"/>
            <ac:spMk id="34" creationId="{EA26A18D-0E16-C59A-6BF0-D3C8185749D4}"/>
          </ac:spMkLst>
        </pc:spChg>
        <pc:spChg chg="mod">
          <ac:chgData name="Trần Công Minh" userId="871f590d-e1fd-475e-948a-9d4e2c5d2c12" providerId="ADAL" clId="{0AFFD8CC-25BA-42D2-8526-174A06CE3B9D}" dt="2025-10-15T07:02:25.637" v="1444" actId="1076"/>
          <ac:spMkLst>
            <pc:docMk/>
            <pc:sldMk cId="3281361644" sldId="357"/>
            <ac:spMk id="35" creationId="{DCF41ADE-618A-2A82-A6D3-3F3B95F7C842}"/>
          </ac:spMkLst>
        </pc:spChg>
        <pc:spChg chg="mod">
          <ac:chgData name="Trần Công Minh" userId="871f590d-e1fd-475e-948a-9d4e2c5d2c12" providerId="ADAL" clId="{0AFFD8CC-25BA-42D2-8526-174A06CE3B9D}" dt="2025-10-15T05:44:29.060" v="698"/>
          <ac:spMkLst>
            <pc:docMk/>
            <pc:sldMk cId="3281361644" sldId="357"/>
            <ac:spMk id="38" creationId="{C898FDDE-759E-E955-E627-1CE5C12F534B}"/>
          </ac:spMkLst>
        </pc:spChg>
        <pc:spChg chg="mod">
          <ac:chgData name="Trần Công Minh" userId="871f590d-e1fd-475e-948a-9d4e2c5d2c12" providerId="ADAL" clId="{0AFFD8CC-25BA-42D2-8526-174A06CE3B9D}" dt="2025-10-15T05:52:13.424" v="736" actId="207"/>
          <ac:spMkLst>
            <pc:docMk/>
            <pc:sldMk cId="3281361644" sldId="357"/>
            <ac:spMk id="39" creationId="{067FA077-96C1-5C3B-5EF6-F5C4FE97521D}"/>
          </ac:spMkLst>
        </pc:spChg>
        <pc:spChg chg="del mod">
          <ac:chgData name="Trần Công Minh" userId="871f590d-e1fd-475e-948a-9d4e2c5d2c12" providerId="ADAL" clId="{0AFFD8CC-25BA-42D2-8526-174A06CE3B9D}" dt="2025-10-15T05:53:37.557" v="742" actId="478"/>
          <ac:spMkLst>
            <pc:docMk/>
            <pc:sldMk cId="3281361644" sldId="357"/>
            <ac:spMk id="40" creationId="{9A118752-23F5-F0AB-5647-EC75C596C9A6}"/>
          </ac:spMkLst>
        </pc:spChg>
        <pc:spChg chg="del mod">
          <ac:chgData name="Trần Công Minh" userId="871f590d-e1fd-475e-948a-9d4e2c5d2c12" providerId="ADAL" clId="{0AFFD8CC-25BA-42D2-8526-174A06CE3B9D}" dt="2025-10-15T05:53:37.237" v="741" actId="478"/>
          <ac:spMkLst>
            <pc:docMk/>
            <pc:sldMk cId="3281361644" sldId="357"/>
            <ac:spMk id="41" creationId="{A1D166C3-01D6-9E76-A2E3-3B884D43194B}"/>
          </ac:spMkLst>
        </pc:spChg>
        <pc:spChg chg="del mod">
          <ac:chgData name="Trần Công Minh" userId="871f590d-e1fd-475e-948a-9d4e2c5d2c12" providerId="ADAL" clId="{0AFFD8CC-25BA-42D2-8526-174A06CE3B9D}" dt="2025-10-15T06:05:54.535" v="815" actId="478"/>
          <ac:spMkLst>
            <pc:docMk/>
            <pc:sldMk cId="3281361644" sldId="357"/>
            <ac:spMk id="42" creationId="{3B247A03-1589-A6DF-52A5-069378598ECE}"/>
          </ac:spMkLst>
        </pc:spChg>
        <pc:spChg chg="del mod topLvl">
          <ac:chgData name="Trần Công Minh" userId="871f590d-e1fd-475e-948a-9d4e2c5d2c12" providerId="ADAL" clId="{0AFFD8CC-25BA-42D2-8526-174A06CE3B9D}" dt="2025-10-15T05:53:45.349" v="746" actId="478"/>
          <ac:spMkLst>
            <pc:docMk/>
            <pc:sldMk cId="3281361644" sldId="357"/>
            <ac:spMk id="43" creationId="{D8585181-849E-932D-7A1A-9FFEF4505189}"/>
          </ac:spMkLst>
        </pc:spChg>
        <pc:spChg chg="del mod topLvl">
          <ac:chgData name="Trần Công Minh" userId="871f590d-e1fd-475e-948a-9d4e2c5d2c12" providerId="ADAL" clId="{0AFFD8CC-25BA-42D2-8526-174A06CE3B9D}" dt="2025-10-15T06:24:52.915" v="1226" actId="478"/>
          <ac:spMkLst>
            <pc:docMk/>
            <pc:sldMk cId="3281361644" sldId="357"/>
            <ac:spMk id="45" creationId="{CC52B87C-B8A8-5D84-D9E7-E167FC1D0BD5}"/>
          </ac:spMkLst>
        </pc:spChg>
        <pc:spChg chg="del mod topLvl">
          <ac:chgData name="Trần Công Minh" userId="871f590d-e1fd-475e-948a-9d4e2c5d2c12" providerId="ADAL" clId="{0AFFD8CC-25BA-42D2-8526-174A06CE3B9D}" dt="2025-10-15T07:02:10.875" v="1439" actId="478"/>
          <ac:spMkLst>
            <pc:docMk/>
            <pc:sldMk cId="3281361644" sldId="357"/>
            <ac:spMk id="46" creationId="{8D841AC0-2AEC-D94E-509D-459CA00D3B0D}"/>
          </ac:spMkLst>
        </pc:spChg>
        <pc:spChg chg="add mod">
          <ac:chgData name="Trần Công Minh" userId="871f590d-e1fd-475e-948a-9d4e2c5d2c12" providerId="ADAL" clId="{0AFFD8CC-25BA-42D2-8526-174A06CE3B9D}" dt="2025-10-15T08:25:26.252" v="1860" actId="14100"/>
          <ac:spMkLst>
            <pc:docMk/>
            <pc:sldMk cId="3281361644" sldId="357"/>
            <ac:spMk id="49" creationId="{88B9565D-61B0-96F2-BAF6-F5AF8169DBBF}"/>
          </ac:spMkLst>
        </pc:spChg>
        <pc:spChg chg="add mod">
          <ac:chgData name="Trần Công Minh" userId="871f590d-e1fd-475e-948a-9d4e2c5d2c12" providerId="ADAL" clId="{0AFFD8CC-25BA-42D2-8526-174A06CE3B9D}" dt="2025-10-15T07:04:00.978" v="1459"/>
          <ac:spMkLst>
            <pc:docMk/>
            <pc:sldMk cId="3281361644" sldId="357"/>
            <ac:spMk id="72" creationId="{36D57F9E-607D-24AC-9A32-717BD2655F86}"/>
          </ac:spMkLst>
        </pc:spChg>
        <pc:grpChg chg="mod">
          <ac:chgData name="Trần Công Minh" userId="871f590d-e1fd-475e-948a-9d4e2c5d2c12" providerId="ADAL" clId="{0AFFD8CC-25BA-42D2-8526-174A06CE3B9D}" dt="2025-10-15T07:04:00.979" v="1461"/>
          <ac:grpSpMkLst>
            <pc:docMk/>
            <pc:sldMk cId="3281361644" sldId="357"/>
            <ac:grpSpMk id="3" creationId="{E161784F-D185-5835-04E6-4896B26AC9B7}"/>
          </ac:grpSpMkLst>
        </pc:grpChg>
        <pc:grpChg chg="del">
          <ac:chgData name="Trần Công Minh" userId="871f590d-e1fd-475e-948a-9d4e2c5d2c12" providerId="ADAL" clId="{0AFFD8CC-25BA-42D2-8526-174A06CE3B9D}" dt="2025-10-15T05:38:45.145" v="495" actId="478"/>
          <ac:grpSpMkLst>
            <pc:docMk/>
            <pc:sldMk cId="3281361644" sldId="357"/>
            <ac:grpSpMk id="13" creationId="{A10C62DC-449B-A9D0-FC94-516A35072F9E}"/>
          </ac:grpSpMkLst>
        </pc:grpChg>
        <pc:grpChg chg="mod ord">
          <ac:chgData name="Trần Công Minh" userId="871f590d-e1fd-475e-948a-9d4e2c5d2c12" providerId="ADAL" clId="{0AFFD8CC-25BA-42D2-8526-174A06CE3B9D}" dt="2025-10-15T05:48:31.242" v="722" actId="167"/>
          <ac:grpSpMkLst>
            <pc:docMk/>
            <pc:sldMk cId="3281361644" sldId="357"/>
            <ac:grpSpMk id="22" creationId="{FDCC9A8B-B0FF-3805-5AC5-7C220FD8AF4C}"/>
          </ac:grpSpMkLst>
        </pc:grpChg>
        <pc:grpChg chg="mod">
          <ac:chgData name="Trần Công Minh" userId="871f590d-e1fd-475e-948a-9d4e2c5d2c12" providerId="ADAL" clId="{0AFFD8CC-25BA-42D2-8526-174A06CE3B9D}" dt="2025-10-15T05:39:42.937" v="511" actId="1076"/>
          <ac:grpSpMkLst>
            <pc:docMk/>
            <pc:sldMk cId="3281361644" sldId="357"/>
            <ac:grpSpMk id="32" creationId="{915A9EAF-4FDC-73F3-513C-11C58FF507F1}"/>
          </ac:grpSpMkLst>
        </pc:grpChg>
        <pc:grpChg chg="del mod">
          <ac:chgData name="Trần Công Minh" userId="871f590d-e1fd-475e-948a-9d4e2c5d2c12" providerId="ADAL" clId="{0AFFD8CC-25BA-42D2-8526-174A06CE3B9D}" dt="2025-10-15T06:24:45.728" v="1223" actId="165"/>
          <ac:grpSpMkLst>
            <pc:docMk/>
            <pc:sldMk cId="3281361644" sldId="357"/>
            <ac:grpSpMk id="44" creationId="{205A0D72-B33B-76D1-38C8-F740C3DA1ACD}"/>
          </ac:grpSpMkLst>
        </pc:grpChg>
        <pc:grpChg chg="add del mod">
          <ac:chgData name="Trần Công Minh" userId="871f590d-e1fd-475e-948a-9d4e2c5d2c12" providerId="ADAL" clId="{0AFFD8CC-25BA-42D2-8526-174A06CE3B9D}" dt="2025-10-15T05:53:42.394" v="745" actId="165"/>
          <ac:grpSpMkLst>
            <pc:docMk/>
            <pc:sldMk cId="3281361644" sldId="357"/>
            <ac:grpSpMk id="50" creationId="{3CD3277E-1192-3C03-828B-12B63339B9D9}"/>
          </ac:grpSpMkLst>
        </pc:grpChg>
        <pc:picChg chg="add del mod">
          <ac:chgData name="Trần Công Minh" userId="871f590d-e1fd-475e-948a-9d4e2c5d2c12" providerId="ADAL" clId="{0AFFD8CC-25BA-42D2-8526-174A06CE3B9D}" dt="2025-10-15T05:56:29.344" v="775" actId="478"/>
          <ac:picMkLst>
            <pc:docMk/>
            <pc:sldMk cId="3281361644" sldId="357"/>
            <ac:picMk id="53" creationId="{F5E3129B-BED5-60E4-F070-203B02C1EE38}"/>
          </ac:picMkLst>
        </pc:picChg>
        <pc:picChg chg="add mod">
          <ac:chgData name="Trần Công Minh" userId="871f590d-e1fd-475e-948a-9d4e2c5d2c12" providerId="ADAL" clId="{0AFFD8CC-25BA-42D2-8526-174A06CE3B9D}" dt="2025-10-15T05:57:11.525" v="780" actId="1076"/>
          <ac:picMkLst>
            <pc:docMk/>
            <pc:sldMk cId="3281361644" sldId="357"/>
            <ac:picMk id="55" creationId="{DEC5ADD3-2D66-8049-37DC-26DF3FA5ACAE}"/>
          </ac:picMkLst>
        </pc:picChg>
        <pc:picChg chg="add mod">
          <ac:chgData name="Trần Công Minh" userId="871f590d-e1fd-475e-948a-9d4e2c5d2c12" providerId="ADAL" clId="{0AFFD8CC-25BA-42D2-8526-174A06CE3B9D}" dt="2025-10-15T06:27:07.718" v="1280" actId="1076"/>
          <ac:picMkLst>
            <pc:docMk/>
            <pc:sldMk cId="3281361644" sldId="357"/>
            <ac:picMk id="57" creationId="{2F33E644-DABF-6CBE-F7DA-1F440CF95199}"/>
          </ac:picMkLst>
        </pc:picChg>
        <pc:picChg chg="add mod">
          <ac:chgData name="Trần Công Minh" userId="871f590d-e1fd-475e-948a-9d4e2c5d2c12" providerId="ADAL" clId="{0AFFD8CC-25BA-42D2-8526-174A06CE3B9D}" dt="2025-10-15T06:03:56.682" v="793" actId="12789"/>
          <ac:picMkLst>
            <pc:docMk/>
            <pc:sldMk cId="3281361644" sldId="357"/>
            <ac:picMk id="59" creationId="{93F30B50-5159-02F2-B13B-C5C51074C8E0}"/>
          </ac:picMkLst>
        </pc:picChg>
        <pc:picChg chg="add mod">
          <ac:chgData name="Trần Công Minh" userId="871f590d-e1fd-475e-948a-9d4e2c5d2c12" providerId="ADAL" clId="{0AFFD8CC-25BA-42D2-8526-174A06CE3B9D}" dt="2025-10-15T07:02:25.637" v="1444" actId="1076"/>
          <ac:picMkLst>
            <pc:docMk/>
            <pc:sldMk cId="3281361644" sldId="357"/>
            <ac:picMk id="61" creationId="{2CC4958B-82FD-E02D-7923-9D4859F214A7}"/>
          </ac:picMkLst>
        </pc:picChg>
        <pc:picChg chg="add mod">
          <ac:chgData name="Trần Công Minh" userId="871f590d-e1fd-475e-948a-9d4e2c5d2c12" providerId="ADAL" clId="{0AFFD8CC-25BA-42D2-8526-174A06CE3B9D}" dt="2025-10-15T06:27:07.718" v="1280" actId="1076"/>
          <ac:picMkLst>
            <pc:docMk/>
            <pc:sldMk cId="3281361644" sldId="357"/>
            <ac:picMk id="63" creationId="{3F63A219-1865-F607-A345-CC5250FFDFE2}"/>
          </ac:picMkLst>
        </pc:picChg>
        <pc:picChg chg="add mod">
          <ac:chgData name="Trần Công Minh" userId="871f590d-e1fd-475e-948a-9d4e2c5d2c12" providerId="ADAL" clId="{0AFFD8CC-25BA-42D2-8526-174A06CE3B9D}" dt="2025-10-15T06:05:44.659" v="813" actId="12789"/>
          <ac:picMkLst>
            <pc:docMk/>
            <pc:sldMk cId="3281361644" sldId="357"/>
            <ac:picMk id="65" creationId="{7EFFA081-7792-FCFA-BBB2-93F9F83985CB}"/>
          </ac:picMkLst>
        </pc:picChg>
        <pc:picChg chg="add mod">
          <ac:chgData name="Trần Công Minh" userId="871f590d-e1fd-475e-948a-9d4e2c5d2c12" providerId="ADAL" clId="{0AFFD8CC-25BA-42D2-8526-174A06CE3B9D}" dt="2025-10-15T06:27:07.718" v="1280" actId="1076"/>
          <ac:picMkLst>
            <pc:docMk/>
            <pc:sldMk cId="3281361644" sldId="357"/>
            <ac:picMk id="67" creationId="{764BCB4C-0955-4B09-6EB4-E059B5D57C2A}"/>
          </ac:picMkLst>
        </pc:picChg>
        <pc:picChg chg="add mod">
          <ac:chgData name="Trần Công Minh" userId="871f590d-e1fd-475e-948a-9d4e2c5d2c12" providerId="ADAL" clId="{0AFFD8CC-25BA-42D2-8526-174A06CE3B9D}" dt="2025-10-15T06:07:11.650" v="830" actId="12789"/>
          <ac:picMkLst>
            <pc:docMk/>
            <pc:sldMk cId="3281361644" sldId="357"/>
            <ac:picMk id="69" creationId="{EC321A16-13A0-12F2-88F6-01FFD205B7BE}"/>
          </ac:picMkLst>
        </pc:picChg>
        <pc:cxnChg chg="mod">
          <ac:chgData name="Trần Công Minh" userId="871f590d-e1fd-475e-948a-9d4e2c5d2c12" providerId="ADAL" clId="{0AFFD8CC-25BA-42D2-8526-174A06CE3B9D}" dt="2025-10-15T06:05:44.659" v="813" actId="12789"/>
          <ac:cxnSpMkLst>
            <pc:docMk/>
            <pc:sldMk cId="3281361644" sldId="357"/>
            <ac:cxnSpMk id="21" creationId="{87A28F89-F755-1800-3281-E4A2251448D1}"/>
          </ac:cxnSpMkLst>
        </pc:cxnChg>
        <pc:cxnChg chg="mod">
          <ac:chgData name="Trần Công Minh" userId="871f590d-e1fd-475e-948a-9d4e2c5d2c12" providerId="ADAL" clId="{0AFFD8CC-25BA-42D2-8526-174A06CE3B9D}" dt="2025-10-15T05:54:42.452" v="755" actId="12789"/>
          <ac:cxnSpMkLst>
            <pc:docMk/>
            <pc:sldMk cId="3281361644" sldId="357"/>
            <ac:cxnSpMk id="26" creationId="{2C6B0D50-389E-39C2-D76D-5EE15B8937A7}"/>
          </ac:cxnSpMkLst>
        </pc:cxnChg>
        <pc:cxnChg chg="mod">
          <ac:chgData name="Trần Công Minh" userId="871f590d-e1fd-475e-948a-9d4e2c5d2c12" providerId="ADAL" clId="{0AFFD8CC-25BA-42D2-8526-174A06CE3B9D}" dt="2025-10-15T06:07:11.650" v="830" actId="12789"/>
          <ac:cxnSpMkLst>
            <pc:docMk/>
            <pc:sldMk cId="3281361644" sldId="357"/>
            <ac:cxnSpMk id="31" creationId="{4DD5BE5F-A689-68E3-11F8-08C6BF6649CA}"/>
          </ac:cxnSpMkLst>
        </pc:cxnChg>
        <pc:cxnChg chg="mod">
          <ac:chgData name="Trần Công Minh" userId="871f590d-e1fd-475e-948a-9d4e2c5d2c12" providerId="ADAL" clId="{0AFFD8CC-25BA-42D2-8526-174A06CE3B9D}" dt="2025-10-15T06:03:56.682" v="793" actId="12789"/>
          <ac:cxnSpMkLst>
            <pc:docMk/>
            <pc:sldMk cId="3281361644" sldId="357"/>
            <ac:cxnSpMk id="36" creationId="{7D684EE3-0BA5-FC08-70F4-CE9C5A093D1B}"/>
          </ac:cxnSpMkLst>
        </pc:cxnChg>
        <pc:cxnChg chg="mod">
          <ac:chgData name="Trần Công Minh" userId="871f590d-e1fd-475e-948a-9d4e2c5d2c12" providerId="ADAL" clId="{0AFFD8CC-25BA-42D2-8526-174A06CE3B9D}" dt="2025-10-15T07:05:12.349" v="1483"/>
          <ac:cxnSpMkLst>
            <pc:docMk/>
            <pc:sldMk cId="3281361644" sldId="357"/>
            <ac:cxnSpMk id="47" creationId="{D734D5D4-9F96-F79C-5B98-CC79491F8A13}"/>
          </ac:cxnSpMkLst>
        </pc:cxnChg>
      </pc:sldChg>
      <pc:sldChg chg="add del">
        <pc:chgData name="Trần Công Minh" userId="871f590d-e1fd-475e-948a-9d4e2c5d2c12" providerId="ADAL" clId="{0AFFD8CC-25BA-42D2-8526-174A06CE3B9D}" dt="2025-10-15T05:38:35.251" v="493" actId="2696"/>
        <pc:sldMkLst>
          <pc:docMk/>
          <pc:sldMk cId="4258840269" sldId="357"/>
        </pc:sldMkLst>
      </pc:sldChg>
      <pc:sldChg chg="delSp modSp add del mod">
        <pc:chgData name="Trần Công Minh" userId="871f590d-e1fd-475e-948a-9d4e2c5d2c12" providerId="ADAL" clId="{0AFFD8CC-25BA-42D2-8526-174A06CE3B9D}" dt="2025-10-15T06:08:15.021" v="842" actId="47"/>
        <pc:sldMkLst>
          <pc:docMk/>
          <pc:sldMk cId="759021325" sldId="358"/>
        </pc:sldMkLst>
        <pc:spChg chg="mod">
          <ac:chgData name="Trần Công Minh" userId="871f590d-e1fd-475e-948a-9d4e2c5d2c12" providerId="ADAL" clId="{0AFFD8CC-25BA-42D2-8526-174A06CE3B9D}" dt="2025-10-15T06:08:08.574" v="840" actId="1076"/>
          <ac:spMkLst>
            <pc:docMk/>
            <pc:sldMk cId="759021325" sldId="358"/>
            <ac:spMk id="2" creationId="{BB635A89-C358-1EA3-A12E-8C36AAB203D9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9" creationId="{01114E43-1413-1B93-C36C-436D4D2BAF39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10" creationId="{8A0612F1-452E-314C-962D-6FACAD2810EC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11" creationId="{4C290FBA-7772-C602-32D9-412AB7E85FB3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12" creationId="{B85432EF-D208-F90A-AB21-6C3EEEA4FB7B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14" creationId="{9FBA4495-1721-31BC-45E7-D47ED71524B5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20" creationId="{D719FDF4-6A19-B308-605D-DCE9ECC056E4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25" creationId="{D97528CB-5B2A-1D2E-C2D5-AA2E4FBC14F8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30" creationId="{380A5175-EAD8-B5EC-4058-D7C7A2BFEEC8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35" creationId="{DA21789A-E9D4-C056-5D0F-6F55C547B9E3}"/>
          </ac:spMkLst>
        </pc:spChg>
        <pc:spChg chg="del">
          <ac:chgData name="Trần Công Minh" userId="871f590d-e1fd-475e-948a-9d4e2c5d2c12" providerId="ADAL" clId="{0AFFD8CC-25BA-42D2-8526-174A06CE3B9D}" dt="2025-10-15T06:08:11.363" v="841" actId="478"/>
          <ac:spMkLst>
            <pc:docMk/>
            <pc:sldMk cId="759021325" sldId="358"/>
            <ac:spMk id="49" creationId="{6EE72229-01C2-DAED-038B-82FE595718E3}"/>
          </ac:spMkLst>
        </pc:spChg>
      </pc:sldChg>
      <pc:sldChg chg="addSp delSp modSp add mod ord modTransition setBg">
        <pc:chgData name="Trần Công Minh" userId="871f590d-e1fd-475e-948a-9d4e2c5d2c12" providerId="ADAL" clId="{0AFFD8CC-25BA-42D2-8526-174A06CE3B9D}" dt="2025-10-15T10:03:32.640" v="2408"/>
        <pc:sldMkLst>
          <pc:docMk/>
          <pc:sldMk cId="2274760620" sldId="358"/>
        </pc:sldMkLst>
        <pc:spChg chg="mod">
          <ac:chgData name="Trần Công Minh" userId="871f590d-e1fd-475e-948a-9d4e2c5d2c12" providerId="ADAL" clId="{0AFFD8CC-25BA-42D2-8526-174A06CE3B9D}" dt="2025-10-15T07:41:28.727" v="1645" actId="120"/>
          <ac:spMkLst>
            <pc:docMk/>
            <pc:sldMk cId="2274760620" sldId="358"/>
            <ac:spMk id="2" creationId="{385837E2-5326-F87C-E364-F81684C6612C}"/>
          </ac:spMkLst>
        </pc:spChg>
        <pc:spChg chg="add del mod">
          <ac:chgData name="Trần Công Minh" userId="871f590d-e1fd-475e-948a-9d4e2c5d2c12" providerId="ADAL" clId="{0AFFD8CC-25BA-42D2-8526-174A06CE3B9D}" dt="2025-10-15T07:00:40.166" v="1412" actId="478"/>
          <ac:spMkLst>
            <pc:docMk/>
            <pc:sldMk cId="2274760620" sldId="358"/>
            <ac:spMk id="4" creationId="{6F703DFA-5303-071F-4CF0-0E3546958E31}"/>
          </ac:spMkLst>
        </pc:spChg>
        <pc:spChg chg="add del mod modVis">
          <ac:chgData name="Trần Công Minh" userId="871f590d-e1fd-475e-948a-9d4e2c5d2c12" providerId="ADAL" clId="{0AFFD8CC-25BA-42D2-8526-174A06CE3B9D}" dt="2025-10-15T06:14:15.158" v="1065"/>
          <ac:spMkLst>
            <pc:docMk/>
            <pc:sldMk cId="2274760620" sldId="358"/>
            <ac:spMk id="14" creationId="{E9455C4F-5729-CADA-704E-39EC0729F03E}"/>
          </ac:spMkLst>
        </pc:spChg>
        <pc:spChg chg="mod topLvl">
          <ac:chgData name="Trần Công Minh" userId="871f590d-e1fd-475e-948a-9d4e2c5d2c12" providerId="ADAL" clId="{0AFFD8CC-25BA-42D2-8526-174A06CE3B9D}" dt="2025-10-15T07:08:39.205" v="1514"/>
          <ac:spMkLst>
            <pc:docMk/>
            <pc:sldMk cId="2274760620" sldId="358"/>
            <ac:spMk id="16" creationId="{5B32DE8D-0BFE-EFD3-A479-6DA31CF6E234}"/>
          </ac:spMkLst>
        </pc:spChg>
        <pc:spChg chg="mod topLvl">
          <ac:chgData name="Trần Công Minh" userId="871f590d-e1fd-475e-948a-9d4e2c5d2c12" providerId="ADAL" clId="{0AFFD8CC-25BA-42D2-8526-174A06CE3B9D}" dt="2025-10-15T07:08:28.774" v="1508"/>
          <ac:spMkLst>
            <pc:docMk/>
            <pc:sldMk cId="2274760620" sldId="358"/>
            <ac:spMk id="17" creationId="{B6CBA184-644D-B33C-8348-2B06070E52EC}"/>
          </ac:spMkLst>
        </pc:spChg>
        <pc:spChg chg="del mod topLvl">
          <ac:chgData name="Trần Công Minh" userId="871f590d-e1fd-475e-948a-9d4e2c5d2c12" providerId="ADAL" clId="{0AFFD8CC-25BA-42D2-8526-174A06CE3B9D}" dt="2025-10-15T06:15:51.439" v="1089" actId="478"/>
          <ac:spMkLst>
            <pc:docMk/>
            <pc:sldMk cId="2274760620" sldId="358"/>
            <ac:spMk id="19" creationId="{264A6076-FE18-20D4-1614-CD0BF9201168}"/>
          </ac:spMkLst>
        </pc:spChg>
        <pc:spChg chg="del mod topLvl">
          <ac:chgData name="Trần Công Minh" userId="871f590d-e1fd-475e-948a-9d4e2c5d2c12" providerId="ADAL" clId="{0AFFD8CC-25BA-42D2-8526-174A06CE3B9D}" dt="2025-10-15T06:15:53.396" v="1090" actId="478"/>
          <ac:spMkLst>
            <pc:docMk/>
            <pc:sldMk cId="2274760620" sldId="358"/>
            <ac:spMk id="20" creationId="{7C1A6143-8F30-2523-9419-E1F3AE611E7B}"/>
          </ac:spMkLst>
        </pc:spChg>
        <pc:spChg chg="mod topLvl">
          <ac:chgData name="Trần Công Minh" userId="871f590d-e1fd-475e-948a-9d4e2c5d2c12" providerId="ADAL" clId="{0AFFD8CC-25BA-42D2-8526-174A06CE3B9D}" dt="2025-10-15T07:08:39.205" v="1516"/>
          <ac:spMkLst>
            <pc:docMk/>
            <pc:sldMk cId="2274760620" sldId="358"/>
            <ac:spMk id="22" creationId="{2FBA0710-9BE3-FE27-1E46-F8D7F8A844AB}"/>
          </ac:spMkLst>
        </pc:spChg>
        <pc:spChg chg="mod topLvl">
          <ac:chgData name="Trần Công Minh" userId="871f590d-e1fd-475e-948a-9d4e2c5d2c12" providerId="ADAL" clId="{0AFFD8CC-25BA-42D2-8526-174A06CE3B9D}" dt="2025-10-15T07:08:28.775" v="1510"/>
          <ac:spMkLst>
            <pc:docMk/>
            <pc:sldMk cId="2274760620" sldId="358"/>
            <ac:spMk id="23" creationId="{AD6A153E-BEC8-D59B-34E1-41F847DDE15D}"/>
          </ac:spMkLst>
        </pc:spChg>
        <pc:spChg chg="mod topLvl">
          <ac:chgData name="Trần Công Minh" userId="871f590d-e1fd-475e-948a-9d4e2c5d2c12" providerId="ADAL" clId="{0AFFD8CC-25BA-42D2-8526-174A06CE3B9D}" dt="2025-10-15T07:08:39.206" v="1518"/>
          <ac:spMkLst>
            <pc:docMk/>
            <pc:sldMk cId="2274760620" sldId="358"/>
            <ac:spMk id="25" creationId="{CE44AFF7-C2F9-060F-90BA-0B4858BC75BD}"/>
          </ac:spMkLst>
        </pc:spChg>
        <pc:spChg chg="mod topLvl">
          <ac:chgData name="Trần Công Minh" userId="871f590d-e1fd-475e-948a-9d4e2c5d2c12" providerId="ADAL" clId="{0AFFD8CC-25BA-42D2-8526-174A06CE3B9D}" dt="2025-10-15T07:08:28.775" v="1512"/>
          <ac:spMkLst>
            <pc:docMk/>
            <pc:sldMk cId="2274760620" sldId="358"/>
            <ac:spMk id="26" creationId="{51E07D49-04C1-9C9E-1F7B-9A09AC708F28}"/>
          </ac:spMkLst>
        </pc:spChg>
        <pc:spChg chg="add mod">
          <ac:chgData name="Trần Công Minh" userId="871f590d-e1fd-475e-948a-9d4e2c5d2c12" providerId="ADAL" clId="{0AFFD8CC-25BA-42D2-8526-174A06CE3B9D}" dt="2025-10-15T07:51:04.836" v="1722" actId="20577"/>
          <ac:spMkLst>
            <pc:docMk/>
            <pc:sldMk cId="2274760620" sldId="358"/>
            <ac:spMk id="31" creationId="{448A79A2-141D-1A03-71A4-305637D11261}"/>
          </ac:spMkLst>
        </pc:spChg>
        <pc:spChg chg="add del mod">
          <ac:chgData name="Trần Công Minh" userId="871f590d-e1fd-475e-948a-9d4e2c5d2c12" providerId="ADAL" clId="{0AFFD8CC-25BA-42D2-8526-174A06CE3B9D}" dt="2025-10-15T07:47:05.408" v="1687" actId="478"/>
          <ac:spMkLst>
            <pc:docMk/>
            <pc:sldMk cId="2274760620" sldId="358"/>
            <ac:spMk id="33" creationId="{E8072554-2EAE-261C-7A1D-24BD75398867}"/>
          </ac:spMkLst>
        </pc:spChg>
        <pc:spChg chg="mod">
          <ac:chgData name="Trần Công Minh" userId="871f590d-e1fd-475e-948a-9d4e2c5d2c12" providerId="ADAL" clId="{0AFFD8CC-25BA-42D2-8526-174A06CE3B9D}" dt="2025-10-15T06:09:11.539" v="851" actId="207"/>
          <ac:spMkLst>
            <pc:docMk/>
            <pc:sldMk cId="2274760620" sldId="358"/>
            <ac:spMk id="164" creationId="{11BBD703-611B-A12B-619C-D2E88A805D36}"/>
          </ac:spMkLst>
        </pc:spChg>
        <pc:spChg chg="mod">
          <ac:chgData name="Trần Công Minh" userId="871f590d-e1fd-475e-948a-9d4e2c5d2c12" providerId="ADAL" clId="{0AFFD8CC-25BA-42D2-8526-174A06CE3B9D}" dt="2025-10-15T06:09:11.539" v="851" actId="207"/>
          <ac:spMkLst>
            <pc:docMk/>
            <pc:sldMk cId="2274760620" sldId="358"/>
            <ac:spMk id="166" creationId="{CE8E3BBE-8EA1-9202-E7B8-1916A278D182}"/>
          </ac:spMkLst>
        </pc:spChg>
        <pc:spChg chg="mod">
          <ac:chgData name="Trần Công Minh" userId="871f590d-e1fd-475e-948a-9d4e2c5d2c12" providerId="ADAL" clId="{0AFFD8CC-25BA-42D2-8526-174A06CE3B9D}" dt="2025-10-15T06:09:11.539" v="851" actId="207"/>
          <ac:spMkLst>
            <pc:docMk/>
            <pc:sldMk cId="2274760620" sldId="358"/>
            <ac:spMk id="167" creationId="{491A5177-CC87-FA40-2B97-603BFEFED259}"/>
          </ac:spMkLst>
        </pc:spChg>
        <pc:spChg chg="mod">
          <ac:chgData name="Trần Công Minh" userId="871f590d-e1fd-475e-948a-9d4e2c5d2c12" providerId="ADAL" clId="{0AFFD8CC-25BA-42D2-8526-174A06CE3B9D}" dt="2025-10-15T07:08:53.698" v="1530" actId="1036"/>
          <ac:spMkLst>
            <pc:docMk/>
            <pc:sldMk cId="2274760620" sldId="358"/>
            <ac:spMk id="168" creationId="{11FC5FD3-1E20-E599-27D7-BD8854BD9687}"/>
          </ac:spMkLst>
        </pc:spChg>
        <pc:spChg chg="mod">
          <ac:chgData name="Trần Công Minh" userId="871f590d-e1fd-475e-948a-9d4e2c5d2c12" providerId="ADAL" clId="{0AFFD8CC-25BA-42D2-8526-174A06CE3B9D}" dt="2025-10-15T07:08:53.698" v="1530" actId="1036"/>
          <ac:spMkLst>
            <pc:docMk/>
            <pc:sldMk cId="2274760620" sldId="358"/>
            <ac:spMk id="169" creationId="{6C34F9E1-8FD1-C544-F197-568078C057C2}"/>
          </ac:spMkLst>
        </pc:spChg>
        <pc:spChg chg="del mod">
          <ac:chgData name="Trần Công Minh" userId="871f590d-e1fd-475e-948a-9d4e2c5d2c12" providerId="ADAL" clId="{0AFFD8CC-25BA-42D2-8526-174A06CE3B9D}" dt="2025-10-15T06:14:00.340" v="974" actId="478"/>
          <ac:spMkLst>
            <pc:docMk/>
            <pc:sldMk cId="2274760620" sldId="358"/>
            <ac:spMk id="170" creationId="{8E72CB5E-99F4-BE5A-7C28-BAEA5F5DBB4A}"/>
          </ac:spMkLst>
        </pc:spChg>
        <pc:spChg chg="del mod">
          <ac:chgData name="Trần Công Minh" userId="871f590d-e1fd-475e-948a-9d4e2c5d2c12" providerId="ADAL" clId="{0AFFD8CC-25BA-42D2-8526-174A06CE3B9D}" dt="2025-10-15T06:12:47.328" v="948" actId="478"/>
          <ac:spMkLst>
            <pc:docMk/>
            <pc:sldMk cId="2274760620" sldId="358"/>
            <ac:spMk id="171" creationId="{14176E50-D9CF-3A06-6408-92627E829B67}"/>
          </ac:spMkLst>
        </pc:spChg>
        <pc:spChg chg="mod">
          <ac:chgData name="Trần Công Minh" userId="871f590d-e1fd-475e-948a-9d4e2c5d2c12" providerId="ADAL" clId="{0AFFD8CC-25BA-42D2-8526-174A06CE3B9D}" dt="2025-10-15T06:09:46.638" v="858" actId="403"/>
          <ac:spMkLst>
            <pc:docMk/>
            <pc:sldMk cId="2274760620" sldId="358"/>
            <ac:spMk id="173" creationId="{ABB1F5DE-C55E-AE1D-4F64-DD94E0D5F834}"/>
          </ac:spMkLst>
        </pc:spChg>
        <pc:spChg chg="mod">
          <ac:chgData name="Trần Công Minh" userId="871f590d-e1fd-475e-948a-9d4e2c5d2c12" providerId="ADAL" clId="{0AFFD8CC-25BA-42D2-8526-174A06CE3B9D}" dt="2025-10-15T06:10:24.550" v="866" actId="404"/>
          <ac:spMkLst>
            <pc:docMk/>
            <pc:sldMk cId="2274760620" sldId="358"/>
            <ac:spMk id="174" creationId="{A4216C5D-4C76-CA88-15BD-17384E5B7215}"/>
          </ac:spMkLst>
        </pc:spChg>
        <pc:spChg chg="mod">
          <ac:chgData name="Trần Công Minh" userId="871f590d-e1fd-475e-948a-9d4e2c5d2c12" providerId="ADAL" clId="{0AFFD8CC-25BA-42D2-8526-174A06CE3B9D}" dt="2025-10-15T07:08:53.698" v="1530" actId="1036"/>
          <ac:spMkLst>
            <pc:docMk/>
            <pc:sldMk cId="2274760620" sldId="358"/>
            <ac:spMk id="175" creationId="{AAEA8E60-77F3-04B2-3B0A-81BF0E86E203}"/>
          </ac:spMkLst>
        </pc:spChg>
        <pc:spChg chg="del mod">
          <ac:chgData name="Trần Công Minh" userId="871f590d-e1fd-475e-948a-9d4e2c5d2c12" providerId="ADAL" clId="{0AFFD8CC-25BA-42D2-8526-174A06CE3B9D}" dt="2025-10-15T06:11:07.834" v="871" actId="478"/>
          <ac:spMkLst>
            <pc:docMk/>
            <pc:sldMk cId="2274760620" sldId="358"/>
            <ac:spMk id="176" creationId="{4EA4E3CD-3BAE-B62F-68C5-691392812812}"/>
          </ac:spMkLst>
        </pc:spChg>
        <pc:spChg chg="del mod">
          <ac:chgData name="Trần Công Minh" userId="871f590d-e1fd-475e-948a-9d4e2c5d2c12" providerId="ADAL" clId="{0AFFD8CC-25BA-42D2-8526-174A06CE3B9D}" dt="2025-10-15T06:09:39.709" v="854" actId="478"/>
          <ac:spMkLst>
            <pc:docMk/>
            <pc:sldMk cId="2274760620" sldId="358"/>
            <ac:spMk id="179" creationId="{0868AC4A-2521-80C2-12CF-099BE574C809}"/>
          </ac:spMkLst>
        </pc:spChg>
        <pc:spChg chg="del">
          <ac:chgData name="Trần Công Minh" userId="871f590d-e1fd-475e-948a-9d4e2c5d2c12" providerId="ADAL" clId="{0AFFD8CC-25BA-42D2-8526-174A06CE3B9D}" dt="2025-10-15T06:09:01.952" v="846" actId="478"/>
          <ac:spMkLst>
            <pc:docMk/>
            <pc:sldMk cId="2274760620" sldId="358"/>
            <ac:spMk id="180" creationId="{8C413C74-F67E-677B-6CAF-25441653D215}"/>
          </ac:spMkLst>
        </pc:spChg>
        <pc:grpChg chg="add del mod">
          <ac:chgData name="Trần Công Minh" userId="871f590d-e1fd-475e-948a-9d4e2c5d2c12" providerId="ADAL" clId="{0AFFD8CC-25BA-42D2-8526-174A06CE3B9D}" dt="2025-10-15T07:08:18.600" v="1496" actId="165"/>
          <ac:grpSpMkLst>
            <pc:docMk/>
            <pc:sldMk cId="2274760620" sldId="358"/>
            <ac:grpSpMk id="15" creationId="{98347BD1-AF4B-78D6-E59F-F4C27682582E}"/>
          </ac:grpSpMkLst>
        </pc:grpChg>
        <pc:grpChg chg="add del mod">
          <ac:chgData name="Trần Công Minh" userId="871f590d-e1fd-475e-948a-9d4e2c5d2c12" providerId="ADAL" clId="{0AFFD8CC-25BA-42D2-8526-174A06CE3B9D}" dt="2025-10-15T06:15:51.439" v="1089" actId="478"/>
          <ac:grpSpMkLst>
            <pc:docMk/>
            <pc:sldMk cId="2274760620" sldId="358"/>
            <ac:grpSpMk id="18" creationId="{F03688B4-E96B-C464-3BB6-61B3D26F9868}"/>
          </ac:grpSpMkLst>
        </pc:grpChg>
        <pc:grpChg chg="add del mod">
          <ac:chgData name="Trần Công Minh" userId="871f590d-e1fd-475e-948a-9d4e2c5d2c12" providerId="ADAL" clId="{0AFFD8CC-25BA-42D2-8526-174A06CE3B9D}" dt="2025-10-15T07:08:12.672" v="1494" actId="165"/>
          <ac:grpSpMkLst>
            <pc:docMk/>
            <pc:sldMk cId="2274760620" sldId="358"/>
            <ac:grpSpMk id="21" creationId="{A2BADCB6-1D84-61A9-6D1B-8BC6F0046E99}"/>
          </ac:grpSpMkLst>
        </pc:grpChg>
        <pc:grpChg chg="add del mod">
          <ac:chgData name="Trần Công Minh" userId="871f590d-e1fd-475e-948a-9d4e2c5d2c12" providerId="ADAL" clId="{0AFFD8CC-25BA-42D2-8526-174A06CE3B9D}" dt="2025-10-15T07:08:15.831" v="1495" actId="165"/>
          <ac:grpSpMkLst>
            <pc:docMk/>
            <pc:sldMk cId="2274760620" sldId="358"/>
            <ac:grpSpMk id="24" creationId="{5BEFADB3-AA54-A6C1-13AE-517A21057397}"/>
          </ac:grpSpMkLst>
        </pc:grpChg>
        <pc:grpChg chg="del">
          <ac:chgData name="Trần Công Minh" userId="871f590d-e1fd-475e-948a-9d4e2c5d2c12" providerId="ADAL" clId="{0AFFD8CC-25BA-42D2-8526-174A06CE3B9D}" dt="2025-10-15T06:12:39.012" v="945" actId="478"/>
          <ac:grpSpMkLst>
            <pc:docMk/>
            <pc:sldMk cId="2274760620" sldId="358"/>
            <ac:grpSpMk id="162" creationId="{02150B70-2C19-E74D-F73A-7A4506773E2E}"/>
          </ac:grpSpMkLst>
        </pc:grpChg>
        <pc:grpChg chg="del">
          <ac:chgData name="Trần Công Minh" userId="871f590d-e1fd-475e-948a-9d4e2c5d2c12" providerId="ADAL" clId="{0AFFD8CC-25BA-42D2-8526-174A06CE3B9D}" dt="2025-10-15T06:14:46.801" v="1073" actId="478"/>
          <ac:grpSpMkLst>
            <pc:docMk/>
            <pc:sldMk cId="2274760620" sldId="358"/>
            <ac:grpSpMk id="165" creationId="{6CDD2CF7-61AF-ECDE-8170-182D6CDD8880}"/>
          </ac:grpSpMkLst>
        </pc:grpChg>
        <pc:grpChg chg="del mod">
          <ac:chgData name="Trần Công Minh" userId="871f590d-e1fd-475e-948a-9d4e2c5d2c12" providerId="ADAL" clId="{0AFFD8CC-25BA-42D2-8526-174A06CE3B9D}" dt="2025-10-15T06:15:50.322" v="1088" actId="478"/>
          <ac:grpSpMkLst>
            <pc:docMk/>
            <pc:sldMk cId="2274760620" sldId="358"/>
            <ac:grpSpMk id="172" creationId="{65AE4420-CC03-D377-FC21-73F0B823A6A4}"/>
          </ac:grpSpMkLst>
        </pc:grpChg>
        <pc:picChg chg="add del mod">
          <ac:chgData name="Trần Công Minh" userId="871f590d-e1fd-475e-948a-9d4e2c5d2c12" providerId="ADAL" clId="{0AFFD8CC-25BA-42D2-8526-174A06CE3B9D}" dt="2025-10-15T07:08:53.698" v="1530" actId="1036"/>
          <ac:picMkLst>
            <pc:docMk/>
            <pc:sldMk cId="2274760620" sldId="358"/>
            <ac:picMk id="28" creationId="{554F93D5-D706-50CA-ED48-07B5A92D239D}"/>
          </ac:picMkLst>
        </pc:picChg>
        <pc:picChg chg="add mod">
          <ac:chgData name="Trần Công Minh" userId="871f590d-e1fd-475e-948a-9d4e2c5d2c12" providerId="ADAL" clId="{0AFFD8CC-25BA-42D2-8526-174A06CE3B9D}" dt="2025-10-15T07:08:53.698" v="1530" actId="1036"/>
          <ac:picMkLst>
            <pc:docMk/>
            <pc:sldMk cId="2274760620" sldId="358"/>
            <ac:picMk id="29" creationId="{91B7CB60-3F72-678F-2403-9FD1EB4EA971}"/>
          </ac:picMkLst>
        </pc:picChg>
        <pc:picChg chg="add mod">
          <ac:chgData name="Trần Công Minh" userId="871f590d-e1fd-475e-948a-9d4e2c5d2c12" providerId="ADAL" clId="{0AFFD8CC-25BA-42D2-8526-174A06CE3B9D}" dt="2025-10-15T07:08:53.698" v="1530" actId="1036"/>
          <ac:picMkLst>
            <pc:docMk/>
            <pc:sldMk cId="2274760620" sldId="358"/>
            <ac:picMk id="30" creationId="{76024C4E-5D07-AEEE-BC4E-3B468FFAF053}"/>
          </ac:picMkLst>
        </pc:picChg>
        <pc:cxnChg chg="del mod">
          <ac:chgData name="Trần Công Minh" userId="871f590d-e1fd-475e-948a-9d4e2c5d2c12" providerId="ADAL" clId="{0AFFD8CC-25BA-42D2-8526-174A06CE3B9D}" dt="2025-10-15T06:13:57.676" v="973" actId="478"/>
          <ac:cxnSpMkLst>
            <pc:docMk/>
            <pc:sldMk cId="2274760620" sldId="358"/>
            <ac:cxnSpMk id="177" creationId="{41CDA99A-2CD3-A062-1D1F-FE5539683FE9}"/>
          </ac:cxnSpMkLst>
        </pc:cxnChg>
        <pc:cxnChg chg="del mod">
          <ac:chgData name="Trần Công Minh" userId="871f590d-e1fd-475e-948a-9d4e2c5d2c12" providerId="ADAL" clId="{0AFFD8CC-25BA-42D2-8526-174A06CE3B9D}" dt="2025-10-15T06:13:54.666" v="972" actId="478"/>
          <ac:cxnSpMkLst>
            <pc:docMk/>
            <pc:sldMk cId="2274760620" sldId="358"/>
            <ac:cxnSpMk id="178" creationId="{B562713D-841B-935A-0541-7F68CA29DF29}"/>
          </ac:cxnSpMkLst>
        </pc:cxnChg>
      </pc:sldChg>
      <pc:sldChg chg="add del setBg">
        <pc:chgData name="Trần Công Minh" userId="871f590d-e1fd-475e-948a-9d4e2c5d2c12" providerId="ADAL" clId="{0AFFD8CC-25BA-42D2-8526-174A06CE3B9D}" dt="2025-10-15T06:08:05.029" v="835"/>
        <pc:sldMkLst>
          <pc:docMk/>
          <pc:sldMk cId="2567149297" sldId="358"/>
        </pc:sldMkLst>
      </pc:sldChg>
      <pc:sldChg chg="add del ord">
        <pc:chgData name="Trần Công Minh" userId="871f590d-e1fd-475e-948a-9d4e2c5d2c12" providerId="ADAL" clId="{0AFFD8CC-25BA-42D2-8526-174A06CE3B9D}" dt="2025-10-15T07:01:59.878" v="1435" actId="47"/>
        <pc:sldMkLst>
          <pc:docMk/>
          <pc:sldMk cId="54524718" sldId="359"/>
        </pc:sldMkLst>
      </pc:sldChg>
      <pc:sldChg chg="add del setBg">
        <pc:chgData name="Trần Công Minh" userId="871f590d-e1fd-475e-948a-9d4e2c5d2c12" providerId="ADAL" clId="{0AFFD8CC-25BA-42D2-8526-174A06CE3B9D}" dt="2025-10-15T07:02:03.113" v="1437"/>
        <pc:sldMkLst>
          <pc:docMk/>
          <pc:sldMk cId="1307301397" sldId="359"/>
        </pc:sldMkLst>
      </pc:sldChg>
      <pc:sldChg chg="add del setBg">
        <pc:chgData name="Trần Công Minh" userId="871f590d-e1fd-475e-948a-9d4e2c5d2c12" providerId="ADAL" clId="{0AFFD8CC-25BA-42D2-8526-174A06CE3B9D}" dt="2025-10-15T06:52:23.183" v="1388"/>
        <pc:sldMkLst>
          <pc:docMk/>
          <pc:sldMk cId="2725099383" sldId="359"/>
        </pc:sldMkLst>
      </pc:sldChg>
      <pc:sldChg chg="add del ord setBg">
        <pc:chgData name="Trần Công Minh" userId="871f590d-e1fd-475e-948a-9d4e2c5d2c12" providerId="ADAL" clId="{0AFFD8CC-25BA-42D2-8526-174A06CE3B9D}" dt="2025-10-15T06:52:20.586" v="1386"/>
        <pc:sldMkLst>
          <pc:docMk/>
          <pc:sldMk cId="3501732305" sldId="359"/>
        </pc:sldMkLst>
      </pc:sldChg>
      <pc:sldChg chg="modSp add del mod">
        <pc:chgData name="Trần Công Minh" userId="871f590d-e1fd-475e-948a-9d4e2c5d2c12" providerId="ADAL" clId="{0AFFD8CC-25BA-42D2-8526-174A06CE3B9D}" dt="2025-10-15T07:41:15.798" v="1641" actId="47"/>
        <pc:sldMkLst>
          <pc:docMk/>
          <pc:sldMk cId="3853969752" sldId="359"/>
        </pc:sldMkLst>
        <pc:spChg chg="mod">
          <ac:chgData name="Trần Công Minh" userId="871f590d-e1fd-475e-948a-9d4e2c5d2c12" providerId="ADAL" clId="{0AFFD8CC-25BA-42D2-8526-174A06CE3B9D}" dt="2025-10-15T07:21:18.751" v="1631"/>
          <ac:spMkLst>
            <pc:docMk/>
            <pc:sldMk cId="3853969752" sldId="359"/>
            <ac:spMk id="2" creationId="{1475892E-B7E2-1278-5156-52D19B6E7F51}"/>
          </ac:spMkLst>
        </pc:spChg>
        <pc:spChg chg="mod">
          <ac:chgData name="Trần Công Minh" userId="871f590d-e1fd-475e-948a-9d4e2c5d2c12" providerId="ADAL" clId="{0AFFD8CC-25BA-42D2-8526-174A06CE3B9D}" dt="2025-10-15T07:20:17.781" v="1618"/>
          <ac:spMkLst>
            <pc:docMk/>
            <pc:sldMk cId="3853969752" sldId="359"/>
            <ac:spMk id="31" creationId="{C3D46C45-31D0-6112-0A89-EBFCAFA7DB4B}"/>
          </ac:spMkLst>
        </pc:spChg>
      </pc:sldChg>
      <pc:sldChg chg="addSp delSp modSp new mod modTransition setBg chgLayout">
        <pc:chgData name="Trần Công Minh" userId="871f590d-e1fd-475e-948a-9d4e2c5d2c12" providerId="ADAL" clId="{0AFFD8CC-25BA-42D2-8526-174A06CE3B9D}" dt="2025-10-15T10:03:32.640" v="2408"/>
        <pc:sldMkLst>
          <pc:docMk/>
          <pc:sldMk cId="2645042529" sldId="360"/>
        </pc:sldMkLst>
        <pc:spChg chg="add mod">
          <ac:chgData name="Trần Công Minh" userId="871f590d-e1fd-475e-948a-9d4e2c5d2c12" providerId="ADAL" clId="{0AFFD8CC-25BA-42D2-8526-174A06CE3B9D}" dt="2025-10-15T07:59:30.734" v="1829" actId="1035"/>
          <ac:spMkLst>
            <pc:docMk/>
            <pc:sldMk cId="2645042529" sldId="360"/>
            <ac:spMk id="2" creationId="{964079B7-0F3E-73E6-32C0-0ADF9BA6C8B5}"/>
          </ac:spMkLst>
        </pc:spChg>
        <pc:spChg chg="add mod">
          <ac:chgData name="Trần Công Minh" userId="871f590d-e1fd-475e-948a-9d4e2c5d2c12" providerId="ADAL" clId="{0AFFD8CC-25BA-42D2-8526-174A06CE3B9D}" dt="2025-10-15T07:59:55.793" v="1830" actId="20577"/>
          <ac:spMkLst>
            <pc:docMk/>
            <pc:sldMk cId="2645042529" sldId="360"/>
            <ac:spMk id="3" creationId="{DF650879-F6E9-2AB7-D368-BF070252D046}"/>
          </ac:spMkLst>
        </pc:spChg>
        <pc:graphicFrameChg chg="add mod modGraphic">
          <ac:chgData name="Trần Công Minh" userId="871f590d-e1fd-475e-948a-9d4e2c5d2c12" providerId="ADAL" clId="{0AFFD8CC-25BA-42D2-8526-174A06CE3B9D}" dt="2025-10-15T08:29:04.893" v="2001" actId="14100"/>
          <ac:graphicFrameMkLst>
            <pc:docMk/>
            <pc:sldMk cId="2645042529" sldId="360"/>
            <ac:graphicFrameMk id="4" creationId="{6A65597D-91F0-14EA-1EC6-5A392CFE9184}"/>
          </ac:graphicFrameMkLst>
        </pc:graphicFrameChg>
        <pc:picChg chg="add del mod ord modCrop">
          <ac:chgData name="Trần Công Minh" userId="871f590d-e1fd-475e-948a-9d4e2c5d2c12" providerId="ADAL" clId="{0AFFD8CC-25BA-42D2-8526-174A06CE3B9D}" dt="2025-10-15T07:58:11.731" v="1790" actId="478"/>
          <ac:picMkLst>
            <pc:docMk/>
            <pc:sldMk cId="2645042529" sldId="360"/>
            <ac:picMk id="6" creationId="{D221BBE3-DA23-1512-05F4-DD0390C8B77F}"/>
          </ac:picMkLst>
        </pc:picChg>
      </pc:sldChg>
      <pc:sldChg chg="addSp delSp modSp new mod modTransition setBg">
        <pc:chgData name="Trần Công Minh" userId="871f590d-e1fd-475e-948a-9d4e2c5d2c12" providerId="ADAL" clId="{0AFFD8CC-25BA-42D2-8526-174A06CE3B9D}" dt="2025-10-15T10:03:32.640" v="2408"/>
        <pc:sldMkLst>
          <pc:docMk/>
          <pc:sldMk cId="1633406994" sldId="361"/>
        </pc:sldMkLst>
        <pc:spChg chg="add del">
          <ac:chgData name="Trần Công Minh" userId="871f590d-e1fd-475e-948a-9d4e2c5d2c12" providerId="ADAL" clId="{0AFFD8CC-25BA-42D2-8526-174A06CE3B9D}" dt="2025-10-15T08:46:08.332" v="2017" actId="22"/>
          <ac:spMkLst>
            <pc:docMk/>
            <pc:sldMk cId="1633406994" sldId="361"/>
            <ac:spMk id="5" creationId="{2E901B5A-1EB7-0E2F-D307-7D8E0E209AC0}"/>
          </ac:spMkLst>
        </pc:spChg>
        <pc:spChg chg="add mod">
          <ac:chgData name="Trần Công Minh" userId="871f590d-e1fd-475e-948a-9d4e2c5d2c12" providerId="ADAL" clId="{0AFFD8CC-25BA-42D2-8526-174A06CE3B9D}" dt="2025-10-15T08:46:52.782" v="2042"/>
          <ac:spMkLst>
            <pc:docMk/>
            <pc:sldMk cId="1633406994" sldId="361"/>
            <ac:spMk id="7" creationId="{70C9FE55-E447-5621-8609-C093B731A9BD}"/>
          </ac:spMkLst>
        </pc:spChg>
        <pc:spChg chg="add mod topLvl">
          <ac:chgData name="Trần Công Minh" userId="871f590d-e1fd-475e-948a-9d4e2c5d2c12" providerId="ADAL" clId="{0AFFD8CC-25BA-42D2-8526-174A06CE3B9D}" dt="2025-10-15T08:55:52.389" v="2175" actId="165"/>
          <ac:spMkLst>
            <pc:docMk/>
            <pc:sldMk cId="1633406994" sldId="361"/>
            <ac:spMk id="9" creationId="{413F679C-E7D8-94FF-6BD8-DE03949B95C7}"/>
          </ac:spMkLst>
        </pc:spChg>
        <pc:spChg chg="add mod ord topLvl">
          <ac:chgData name="Trần Công Minh" userId="871f590d-e1fd-475e-948a-9d4e2c5d2c12" providerId="ADAL" clId="{0AFFD8CC-25BA-42D2-8526-174A06CE3B9D}" dt="2025-10-15T08:51:46.119" v="2137" actId="165"/>
          <ac:spMkLst>
            <pc:docMk/>
            <pc:sldMk cId="1633406994" sldId="361"/>
            <ac:spMk id="11" creationId="{2AB831DB-43E7-C488-FCB9-2BFDC1B806EC}"/>
          </ac:spMkLst>
        </pc:spChg>
        <pc:spChg chg="add mod ord topLvl">
          <ac:chgData name="Trần Công Minh" userId="871f590d-e1fd-475e-948a-9d4e2c5d2c12" providerId="ADAL" clId="{0AFFD8CC-25BA-42D2-8526-174A06CE3B9D}" dt="2025-10-15T08:51:46.119" v="2137" actId="165"/>
          <ac:spMkLst>
            <pc:docMk/>
            <pc:sldMk cId="1633406994" sldId="361"/>
            <ac:spMk id="12" creationId="{2404FA96-1DD7-F418-E4F8-762933E74F68}"/>
          </ac:spMkLst>
        </pc:spChg>
        <pc:spChg chg="add mod topLvl">
          <ac:chgData name="Trần Công Minh" userId="871f590d-e1fd-475e-948a-9d4e2c5d2c12" providerId="ADAL" clId="{0AFFD8CC-25BA-42D2-8526-174A06CE3B9D}" dt="2025-10-15T08:51:46.119" v="2137" actId="165"/>
          <ac:spMkLst>
            <pc:docMk/>
            <pc:sldMk cId="1633406994" sldId="361"/>
            <ac:spMk id="14" creationId="{621AD06A-614F-CCC3-5C58-F81D2F838B04}"/>
          </ac:spMkLst>
        </pc:spChg>
        <pc:spChg chg="add mod topLvl">
          <ac:chgData name="Trần Công Minh" userId="871f590d-e1fd-475e-948a-9d4e2c5d2c12" providerId="ADAL" clId="{0AFFD8CC-25BA-42D2-8526-174A06CE3B9D}" dt="2025-10-15T08:54:13.063" v="2164" actId="114"/>
          <ac:spMkLst>
            <pc:docMk/>
            <pc:sldMk cId="1633406994" sldId="361"/>
            <ac:spMk id="16" creationId="{E7C64913-17AC-ED4D-8315-4C80229E4C3B}"/>
          </ac:spMkLst>
        </pc:spChg>
        <pc:spChg chg="add mod topLvl">
          <ac:chgData name="Trần Công Minh" userId="871f590d-e1fd-475e-948a-9d4e2c5d2c12" providerId="ADAL" clId="{0AFFD8CC-25BA-42D2-8526-174A06CE3B9D}" dt="2025-10-15T08:52:37.447" v="2145" actId="207"/>
          <ac:spMkLst>
            <pc:docMk/>
            <pc:sldMk cId="1633406994" sldId="361"/>
            <ac:spMk id="18" creationId="{1BF2C43B-3DDB-A827-CFA1-3AACC35473A4}"/>
          </ac:spMkLst>
        </pc:spChg>
        <pc:spChg chg="add mod topLvl">
          <ac:chgData name="Trần Công Minh" userId="871f590d-e1fd-475e-948a-9d4e2c5d2c12" providerId="ADAL" clId="{0AFFD8CC-25BA-42D2-8526-174A06CE3B9D}" dt="2025-10-15T08:53:08.709" v="2160" actId="113"/>
          <ac:spMkLst>
            <pc:docMk/>
            <pc:sldMk cId="1633406994" sldId="361"/>
            <ac:spMk id="19" creationId="{820ADB30-AEB3-1082-09E0-D09CC61A2CA8}"/>
          </ac:spMkLst>
        </pc:spChg>
        <pc:spChg chg="add del mod topLvl">
          <ac:chgData name="Trần Công Minh" userId="871f590d-e1fd-475e-948a-9d4e2c5d2c12" providerId="ADAL" clId="{0AFFD8CC-25BA-42D2-8526-174A06CE3B9D}" dt="2025-10-15T08:52:50.450" v="2147" actId="478"/>
          <ac:spMkLst>
            <pc:docMk/>
            <pc:sldMk cId="1633406994" sldId="361"/>
            <ac:spMk id="20" creationId="{7C61CED1-F795-599A-7086-DBB4A17ECD7A}"/>
          </ac:spMkLst>
        </pc:spChg>
        <pc:spChg chg="add mod topLvl">
          <ac:chgData name="Trần Công Minh" userId="871f590d-e1fd-475e-948a-9d4e2c5d2c12" providerId="ADAL" clId="{0AFFD8CC-25BA-42D2-8526-174A06CE3B9D}" dt="2025-10-15T08:53:59.397" v="2162"/>
          <ac:spMkLst>
            <pc:docMk/>
            <pc:sldMk cId="1633406994" sldId="361"/>
            <ac:spMk id="21" creationId="{19EB2AAC-8434-ED02-2DA3-66B3CEA6E030}"/>
          </ac:spMkLst>
        </pc:spChg>
        <pc:spChg chg="add mod">
          <ac:chgData name="Trần Công Minh" userId="871f590d-e1fd-475e-948a-9d4e2c5d2c12" providerId="ADAL" clId="{0AFFD8CC-25BA-42D2-8526-174A06CE3B9D}" dt="2025-10-15T08:53:51.644" v="2161" actId="207"/>
          <ac:spMkLst>
            <pc:docMk/>
            <pc:sldMk cId="1633406994" sldId="361"/>
            <ac:spMk id="24" creationId="{176166D9-EA5C-560A-F772-0DC029B0C4DA}"/>
          </ac:spMkLst>
        </pc:spChg>
        <pc:spChg chg="add del mod">
          <ac:chgData name="Trần Công Minh" userId="871f590d-e1fd-475e-948a-9d4e2c5d2c12" providerId="ADAL" clId="{0AFFD8CC-25BA-42D2-8526-174A06CE3B9D}" dt="2025-10-15T08:56:38.409" v="2181" actId="478"/>
          <ac:spMkLst>
            <pc:docMk/>
            <pc:sldMk cId="1633406994" sldId="361"/>
            <ac:spMk id="31" creationId="{AB0046A5-72E8-09E9-4923-4EA1551CEE9E}"/>
          </ac:spMkLst>
        </pc:spChg>
        <pc:spChg chg="add mod">
          <ac:chgData name="Trần Công Minh" userId="871f590d-e1fd-475e-948a-9d4e2c5d2c12" providerId="ADAL" clId="{0AFFD8CC-25BA-42D2-8526-174A06CE3B9D}" dt="2025-10-15T08:56:49.483" v="2185" actId="1076"/>
          <ac:spMkLst>
            <pc:docMk/>
            <pc:sldMk cId="1633406994" sldId="361"/>
            <ac:spMk id="33" creationId="{17A4515C-6642-7BF9-BE55-13063153DDC4}"/>
          </ac:spMkLst>
        </pc:spChg>
        <pc:grpChg chg="add del mod">
          <ac:chgData name="Trần Công Minh" userId="871f590d-e1fd-475e-948a-9d4e2c5d2c12" providerId="ADAL" clId="{0AFFD8CC-25BA-42D2-8526-174A06CE3B9D}" dt="2025-10-15T08:55:52.389" v="2175" actId="165"/>
          <ac:grpSpMkLst>
            <pc:docMk/>
            <pc:sldMk cId="1633406994" sldId="361"/>
            <ac:grpSpMk id="10" creationId="{73203055-3490-EBC3-C399-07B9AFAF12A5}"/>
          </ac:grpSpMkLst>
        </pc:grpChg>
        <pc:grpChg chg="add del mod">
          <ac:chgData name="Trần Công Minh" userId="871f590d-e1fd-475e-948a-9d4e2c5d2c12" providerId="ADAL" clId="{0AFFD8CC-25BA-42D2-8526-174A06CE3B9D}" dt="2025-10-15T08:49:42.355" v="2096" actId="165"/>
          <ac:grpSpMkLst>
            <pc:docMk/>
            <pc:sldMk cId="1633406994" sldId="361"/>
            <ac:grpSpMk id="17" creationId="{0186CA1E-1547-D66C-7D5C-DE7D8EA760A3}"/>
          </ac:grpSpMkLst>
        </pc:grpChg>
        <pc:grpChg chg="add del mod">
          <ac:chgData name="Trần Công Minh" userId="871f590d-e1fd-475e-948a-9d4e2c5d2c12" providerId="ADAL" clId="{0AFFD8CC-25BA-42D2-8526-174A06CE3B9D}" dt="2025-10-15T08:51:46.119" v="2137" actId="165"/>
          <ac:grpSpMkLst>
            <pc:docMk/>
            <pc:sldMk cId="1633406994" sldId="361"/>
            <ac:grpSpMk id="22" creationId="{CD7B577A-A5A9-E412-3DBB-092565ED8CFA}"/>
          </ac:grpSpMkLst>
        </pc:grpChg>
        <pc:picChg chg="add mod topLvl">
          <ac:chgData name="Trần Công Minh" userId="871f590d-e1fd-475e-948a-9d4e2c5d2c12" providerId="ADAL" clId="{0AFFD8CC-25BA-42D2-8526-174A06CE3B9D}" dt="2025-10-15T08:55:52.389" v="2175" actId="165"/>
          <ac:picMkLst>
            <pc:docMk/>
            <pc:sldMk cId="1633406994" sldId="361"/>
            <ac:picMk id="3" creationId="{D095FD4C-E9BA-D288-C917-4D126D6FA8C8}"/>
          </ac:picMkLst>
        </pc:picChg>
        <pc:picChg chg="add del mod">
          <ac:chgData name="Trần Công Minh" userId="871f590d-e1fd-475e-948a-9d4e2c5d2c12" providerId="ADAL" clId="{0AFFD8CC-25BA-42D2-8526-174A06CE3B9D}" dt="2025-10-15T08:54:59.203" v="2167" actId="478"/>
          <ac:picMkLst>
            <pc:docMk/>
            <pc:sldMk cId="1633406994" sldId="361"/>
            <ac:picMk id="26" creationId="{93BFDF91-42AC-A272-24A5-E8F20BB7CA63}"/>
          </ac:picMkLst>
        </pc:picChg>
        <pc:picChg chg="add del mod">
          <ac:chgData name="Trần Công Minh" userId="871f590d-e1fd-475e-948a-9d4e2c5d2c12" providerId="ADAL" clId="{0AFFD8CC-25BA-42D2-8526-174A06CE3B9D}" dt="2025-10-15T08:55:18.589" v="2169" actId="478"/>
          <ac:picMkLst>
            <pc:docMk/>
            <pc:sldMk cId="1633406994" sldId="361"/>
            <ac:picMk id="28" creationId="{A09D178B-D3CC-BACF-6A6B-2FD873E35152}"/>
          </ac:picMkLst>
        </pc:picChg>
        <pc:picChg chg="add mod">
          <ac:chgData name="Trần Công Minh" userId="871f590d-e1fd-475e-948a-9d4e2c5d2c12" providerId="ADAL" clId="{0AFFD8CC-25BA-42D2-8526-174A06CE3B9D}" dt="2025-10-15T08:56:08.504" v="2177" actId="14861"/>
          <ac:picMkLst>
            <pc:docMk/>
            <pc:sldMk cId="1633406994" sldId="361"/>
            <ac:picMk id="30" creationId="{75F7D6B4-A8A2-E416-8D2C-8C9143435E8A}"/>
          </ac:picMkLst>
        </pc:picChg>
      </pc:sldChg>
      <pc:sldChg chg="addSp modSp new mod modTransition setBg">
        <pc:chgData name="Trần Công Minh" userId="871f590d-e1fd-475e-948a-9d4e2c5d2c12" providerId="ADAL" clId="{0AFFD8CC-25BA-42D2-8526-174A06CE3B9D}" dt="2025-10-15T10:03:32.640" v="2408"/>
        <pc:sldMkLst>
          <pc:docMk/>
          <pc:sldMk cId="2749377447" sldId="362"/>
        </pc:sldMkLst>
        <pc:spChg chg="add mod">
          <ac:chgData name="Trần Công Minh" userId="871f590d-e1fd-475e-948a-9d4e2c5d2c12" providerId="ADAL" clId="{0AFFD8CC-25BA-42D2-8526-174A06CE3B9D}" dt="2025-10-15T08:59:16.050" v="2221" actId="1076"/>
          <ac:spMkLst>
            <pc:docMk/>
            <pc:sldMk cId="2749377447" sldId="362"/>
            <ac:spMk id="2" creationId="{06439BF7-E75A-5EF9-ED79-8519B59FFDAB}"/>
          </ac:spMkLst>
        </pc:spChg>
      </pc:sldChg>
      <pc:sldChg chg="addSp delSp modSp add del mod 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3666874204" sldId="363"/>
        </pc:sldMkLst>
        <pc:spChg chg="del">
          <ac:chgData name="Trần Công Minh" userId="871f590d-e1fd-475e-948a-9d4e2c5d2c12" providerId="ADAL" clId="{0AFFD8CC-25BA-42D2-8526-174A06CE3B9D}" dt="2025-10-15T09:38:08.017" v="2266" actId="478"/>
          <ac:spMkLst>
            <pc:docMk/>
            <pc:sldMk cId="3666874204" sldId="363"/>
            <ac:spMk id="3" creationId="{20517B7E-D94E-E720-4AFC-28C501C98E50}"/>
          </ac:spMkLst>
        </pc:spChg>
        <pc:spChg chg="add del">
          <ac:chgData name="Trần Công Minh" userId="871f590d-e1fd-475e-948a-9d4e2c5d2c12" providerId="ADAL" clId="{0AFFD8CC-25BA-42D2-8526-174A06CE3B9D}" dt="2025-10-15T09:36:11.706" v="2243" actId="22"/>
          <ac:spMkLst>
            <pc:docMk/>
            <pc:sldMk cId="3666874204" sldId="363"/>
            <ac:spMk id="4" creationId="{22637540-7C73-C350-FD16-8B7F869C0AAD}"/>
          </ac:spMkLst>
        </pc:spChg>
        <pc:spChg chg="add del mod">
          <ac:chgData name="Trần Công Minh" userId="871f590d-e1fd-475e-948a-9d4e2c5d2c12" providerId="ADAL" clId="{0AFFD8CC-25BA-42D2-8526-174A06CE3B9D}" dt="2025-10-15T09:36:23.017" v="2247" actId="22"/>
          <ac:spMkLst>
            <pc:docMk/>
            <pc:sldMk cId="3666874204" sldId="363"/>
            <ac:spMk id="7" creationId="{DF99E0CB-3FA4-293B-FE9D-23E395D987D4}"/>
          </ac:spMkLst>
        </pc:spChg>
        <pc:spChg chg="add del mod">
          <ac:chgData name="Trần Công Minh" userId="871f590d-e1fd-475e-948a-9d4e2c5d2c12" providerId="ADAL" clId="{0AFFD8CC-25BA-42D2-8526-174A06CE3B9D}" dt="2025-10-15T09:39:23.172" v="2287" actId="14100"/>
          <ac:spMkLst>
            <pc:docMk/>
            <pc:sldMk cId="3666874204" sldId="363"/>
            <ac:spMk id="8" creationId="{5F3ECCD6-A74E-0BF9-73C1-F11A64FE8D58}"/>
          </ac:spMkLst>
        </pc:spChg>
        <pc:spChg chg="mod">
          <ac:chgData name="Trần Công Minh" userId="871f590d-e1fd-475e-948a-9d4e2c5d2c12" providerId="ADAL" clId="{0AFFD8CC-25BA-42D2-8526-174A06CE3B9D}" dt="2025-10-15T09:39:13.774" v="2285" actId="14100"/>
          <ac:spMkLst>
            <pc:docMk/>
            <pc:sldMk cId="3666874204" sldId="363"/>
            <ac:spMk id="9" creationId="{E50227BB-A006-694A-E66F-F013270B437A}"/>
          </ac:spMkLst>
        </pc:spChg>
        <pc:spChg chg="mod">
          <ac:chgData name="Trần Công Minh" userId="871f590d-e1fd-475e-948a-9d4e2c5d2c12" providerId="ADAL" clId="{0AFFD8CC-25BA-42D2-8526-174A06CE3B9D}" dt="2025-10-15T09:39:10.741" v="2284" actId="1076"/>
          <ac:spMkLst>
            <pc:docMk/>
            <pc:sldMk cId="3666874204" sldId="363"/>
            <ac:spMk id="23" creationId="{F593D25F-4EE8-45F1-01C8-FEF024FD621A}"/>
          </ac:spMkLst>
        </pc:spChg>
        <pc:spChg chg="mod">
          <ac:chgData name="Trần Công Minh" userId="871f590d-e1fd-475e-948a-9d4e2c5d2c12" providerId="ADAL" clId="{0AFFD8CC-25BA-42D2-8526-174A06CE3B9D}" dt="2025-10-15T09:39:10.741" v="2284" actId="1076"/>
          <ac:spMkLst>
            <pc:docMk/>
            <pc:sldMk cId="3666874204" sldId="363"/>
            <ac:spMk id="34" creationId="{05313540-4033-E6AA-5E72-2C7855189936}"/>
          </ac:spMkLst>
        </pc:spChg>
        <pc:grpChg chg="mod">
          <ac:chgData name="Trần Công Minh" userId="871f590d-e1fd-475e-948a-9d4e2c5d2c12" providerId="ADAL" clId="{0AFFD8CC-25BA-42D2-8526-174A06CE3B9D}" dt="2025-10-15T09:39:10.741" v="2284" actId="1076"/>
          <ac:grpSpMkLst>
            <pc:docMk/>
            <pc:sldMk cId="3666874204" sldId="363"/>
            <ac:grpSpMk id="35" creationId="{B3E2CDEC-D98D-1A08-219F-CF5CDBF0403B}"/>
          </ac:grpSpMkLst>
        </pc:grpChg>
        <pc:grpChg chg="mod">
          <ac:chgData name="Trần Công Minh" userId="871f590d-e1fd-475e-948a-9d4e2c5d2c12" providerId="ADAL" clId="{0AFFD8CC-25BA-42D2-8526-174A06CE3B9D}" dt="2025-10-15T09:38:56.869" v="2281" actId="1076"/>
          <ac:grpSpMkLst>
            <pc:docMk/>
            <pc:sldMk cId="3666874204" sldId="363"/>
            <ac:grpSpMk id="38" creationId="{01D0C935-C317-3FAB-9752-6D7C9028957C}"/>
          </ac:grpSpMkLst>
        </pc:grpChg>
      </pc:sldChg>
      <pc:sldChg chg="addSp delSp modSp add del mod modTransition">
        <pc:chgData name="Trần Công Minh" userId="871f590d-e1fd-475e-948a-9d4e2c5d2c12" providerId="ADAL" clId="{0AFFD8CC-25BA-42D2-8526-174A06CE3B9D}" dt="2025-10-15T10:03:32.640" v="2408"/>
        <pc:sldMkLst>
          <pc:docMk/>
          <pc:sldMk cId="1593383697" sldId="364"/>
        </pc:sldMkLst>
        <pc:spChg chg="del">
          <ac:chgData name="Trần Công Minh" userId="871f590d-e1fd-475e-948a-9d4e2c5d2c12" providerId="ADAL" clId="{0AFFD8CC-25BA-42D2-8526-174A06CE3B9D}" dt="2025-10-15T09:41:36.124" v="2310" actId="478"/>
          <ac:spMkLst>
            <pc:docMk/>
            <pc:sldMk cId="1593383697" sldId="364"/>
            <ac:spMk id="3" creationId="{0F142723-2625-748E-4DE5-0970E27377CB}"/>
          </ac:spMkLst>
        </pc:spChg>
        <pc:spChg chg="add mod">
          <ac:chgData name="Trần Công Minh" userId="871f590d-e1fd-475e-948a-9d4e2c5d2c12" providerId="ADAL" clId="{0AFFD8CC-25BA-42D2-8526-174A06CE3B9D}" dt="2025-10-15T09:50:11.844" v="2323" actId="1076"/>
          <ac:spMkLst>
            <pc:docMk/>
            <pc:sldMk cId="1593383697" sldId="364"/>
            <ac:spMk id="4" creationId="{233CC69A-EEE7-0FBF-039D-51BC1B0E693B}"/>
          </ac:spMkLst>
        </pc:spChg>
        <pc:spChg chg="add mod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5" creationId="{EC92C58C-2198-2796-1812-2DA2155846B4}"/>
          </ac:spMkLst>
        </pc:spChg>
        <pc:spChg chg="add mod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7" creationId="{FB928AE5-DA0E-AA29-981F-13FEFF693C5F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10" creationId="{895D7AF6-416A-4AFE-B97C-8DE91BCF47D1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11" creationId="{E6F94286-9091-21D1-E9B9-5DAA3F67CA65}"/>
          </ac:spMkLst>
        </pc:spChg>
        <pc:spChg chg="add del 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12" creationId="{5A595211-AE5D-48F1-6B02-B513C575F1BE}"/>
          </ac:spMkLst>
        </pc:spChg>
        <pc:spChg chg="add mod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13" creationId="{40ED7EDF-9E11-297C-94DC-94B34F5B6967}"/>
          </ac:spMkLst>
        </pc:spChg>
        <pc:spChg chg="del">
          <ac:chgData name="Trần Công Minh" userId="871f590d-e1fd-475e-948a-9d4e2c5d2c12" providerId="ADAL" clId="{0AFFD8CC-25BA-42D2-8526-174A06CE3B9D}" dt="2025-10-15T09:49:55.728" v="2318" actId="478"/>
          <ac:spMkLst>
            <pc:docMk/>
            <pc:sldMk cId="1593383697" sldId="364"/>
            <ac:spMk id="19" creationId="{03F29DC5-3277-35DF-18B4-945FC070384D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51" creationId="{D1717814-4D30-FA88-751B-FEC677DB5A33}"/>
          </ac:spMkLst>
        </pc:spChg>
        <pc:spChg chg="del">
          <ac:chgData name="Trần Công Minh" userId="871f590d-e1fd-475e-948a-9d4e2c5d2c12" providerId="ADAL" clId="{0AFFD8CC-25BA-42D2-8526-174A06CE3B9D}" dt="2025-10-15T09:50:49.279" v="2335" actId="478"/>
          <ac:spMkLst>
            <pc:docMk/>
            <pc:sldMk cId="1593383697" sldId="364"/>
            <ac:spMk id="52" creationId="{04CDD776-4040-5ED4-5C48-204DBE1517EA}"/>
          </ac:spMkLst>
        </pc:spChg>
        <pc:spChg chg="del">
          <ac:chgData name="Trần Công Minh" userId="871f590d-e1fd-475e-948a-9d4e2c5d2c12" providerId="ADAL" clId="{0AFFD8CC-25BA-42D2-8526-174A06CE3B9D}" dt="2025-10-15T09:50:21.798" v="2327" actId="478"/>
          <ac:spMkLst>
            <pc:docMk/>
            <pc:sldMk cId="1593383697" sldId="364"/>
            <ac:spMk id="53" creationId="{EB471827-4FA3-67D3-530F-320A71CD64C3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55" creationId="{D31C507C-8BF1-1128-A14A-F2A753E0DD84}"/>
          </ac:spMkLst>
        </pc:spChg>
        <pc:spChg chg="del">
          <ac:chgData name="Trần Công Minh" userId="871f590d-e1fd-475e-948a-9d4e2c5d2c12" providerId="ADAL" clId="{0AFFD8CC-25BA-42D2-8526-174A06CE3B9D}" dt="2025-10-15T09:50:50.845" v="2336" actId="478"/>
          <ac:spMkLst>
            <pc:docMk/>
            <pc:sldMk cId="1593383697" sldId="364"/>
            <ac:spMk id="56" creationId="{278C8B9E-0F4F-CD08-CED9-8DF3ADFE8F3B}"/>
          </ac:spMkLst>
        </pc:spChg>
        <pc:spChg chg="del">
          <ac:chgData name="Trần Công Minh" userId="871f590d-e1fd-475e-948a-9d4e2c5d2c12" providerId="ADAL" clId="{0AFFD8CC-25BA-42D2-8526-174A06CE3B9D}" dt="2025-10-15T09:50:23.242" v="2328" actId="478"/>
          <ac:spMkLst>
            <pc:docMk/>
            <pc:sldMk cId="1593383697" sldId="364"/>
            <ac:spMk id="57" creationId="{526E9718-23E9-2BD7-7ED9-BD7A8EF8C20C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59" creationId="{D2148940-9BA2-495D-49F5-72C957064E00}"/>
          </ac:spMkLst>
        </pc:spChg>
        <pc:spChg chg="del">
          <ac:chgData name="Trần Công Minh" userId="871f590d-e1fd-475e-948a-9d4e2c5d2c12" providerId="ADAL" clId="{0AFFD8CC-25BA-42D2-8526-174A06CE3B9D}" dt="2025-10-15T09:50:54.846" v="2339" actId="478"/>
          <ac:spMkLst>
            <pc:docMk/>
            <pc:sldMk cId="1593383697" sldId="364"/>
            <ac:spMk id="60" creationId="{BFE7C8A2-681B-FC5D-8EE4-EFA595A62D1F}"/>
          </ac:spMkLst>
        </pc:spChg>
        <pc:spChg chg="del">
          <ac:chgData name="Trần Công Minh" userId="871f590d-e1fd-475e-948a-9d4e2c5d2c12" providerId="ADAL" clId="{0AFFD8CC-25BA-42D2-8526-174A06CE3B9D}" dt="2025-10-15T09:50:24.441" v="2329" actId="478"/>
          <ac:spMkLst>
            <pc:docMk/>
            <pc:sldMk cId="1593383697" sldId="364"/>
            <ac:spMk id="61" creationId="{81B4B4DA-83F9-7EF3-B0B9-AF87BBCE785F}"/>
          </ac:spMkLst>
        </pc:spChg>
        <pc:spChg chg="mod">
          <ac:chgData name="Trần Công Minh" userId="871f590d-e1fd-475e-948a-9d4e2c5d2c12" providerId="ADAL" clId="{0AFFD8CC-25BA-42D2-8526-174A06CE3B9D}" dt="2025-10-15T09:54:18.412" v="2399" actId="1076"/>
          <ac:spMkLst>
            <pc:docMk/>
            <pc:sldMk cId="1593383697" sldId="364"/>
            <ac:spMk id="66" creationId="{5F43253E-96C0-D302-FA94-D381EF6CA262}"/>
          </ac:spMkLst>
        </pc:spChg>
        <pc:spChg chg="del">
          <ac:chgData name="Trần Công Minh" userId="871f590d-e1fd-475e-948a-9d4e2c5d2c12" providerId="ADAL" clId="{0AFFD8CC-25BA-42D2-8526-174A06CE3B9D}" dt="2025-10-15T09:41:37.479" v="2311" actId="478"/>
          <ac:spMkLst>
            <pc:docMk/>
            <pc:sldMk cId="1593383697" sldId="364"/>
            <ac:spMk id="67" creationId="{22DF98AA-CDFB-B9E9-4D1A-9DB8D5A537F6}"/>
          </ac:spMkLst>
        </pc:spChg>
        <pc:spChg chg="mod topLvl">
          <ac:chgData name="Trần Công Minh" userId="871f590d-e1fd-475e-948a-9d4e2c5d2c12" providerId="ADAL" clId="{0AFFD8CC-25BA-42D2-8526-174A06CE3B9D}" dt="2025-10-15T09:53:57.584" v="2391" actId="164"/>
          <ac:spMkLst>
            <pc:docMk/>
            <pc:sldMk cId="1593383697" sldId="364"/>
            <ac:spMk id="68" creationId="{42373AF7-43B0-AFDA-99CC-959DF08CABCA}"/>
          </ac:spMkLst>
        </pc:spChg>
        <pc:grpChg chg="del mod">
          <ac:chgData name="Trần Công Minh" userId="871f590d-e1fd-475e-948a-9d4e2c5d2c12" providerId="ADAL" clId="{0AFFD8CC-25BA-42D2-8526-174A06CE3B9D}" dt="2025-10-15T09:52:05.123" v="2352" actId="165"/>
          <ac:grpSpMkLst>
            <pc:docMk/>
            <pc:sldMk cId="1593383697" sldId="364"/>
            <ac:grpSpMk id="9" creationId="{18DB3269-BE35-6CC2-3390-6A6D0A077C7B}"/>
          </ac:grpSpMkLst>
        </pc:grpChg>
        <pc:grpChg chg="mod">
          <ac:chgData name="Trần Công Minh" userId="871f590d-e1fd-475e-948a-9d4e2c5d2c12" providerId="ADAL" clId="{0AFFD8CC-25BA-42D2-8526-174A06CE3B9D}" dt="2025-10-15T09:54:14.924" v="2398" actId="1076"/>
          <ac:grpSpMkLst>
            <pc:docMk/>
            <pc:sldMk cId="1593383697" sldId="364"/>
            <ac:grpSpMk id="17" creationId="{96950CB7-77A3-810B-2569-1C6CD0647EB7}"/>
          </ac:grpSpMkLst>
        </pc:grpChg>
        <pc:picChg chg="mod">
          <ac:chgData name="Trần Công Minh" userId="871f590d-e1fd-475e-948a-9d4e2c5d2c12" providerId="ADAL" clId="{0AFFD8CC-25BA-42D2-8526-174A06CE3B9D}" dt="2025-10-15T09:54:11.060" v="2397" actId="1076"/>
          <ac:picMkLst>
            <pc:docMk/>
            <pc:sldMk cId="1593383697" sldId="364"/>
            <ac:picMk id="8" creationId="{FE0836FC-122E-6D7E-BA43-6720593CC6E5}"/>
          </ac:picMkLst>
        </pc:picChg>
        <pc:cxnChg chg="mod topLvl">
          <ac:chgData name="Trần Công Minh" userId="871f590d-e1fd-475e-948a-9d4e2c5d2c12" providerId="ADAL" clId="{0AFFD8CC-25BA-42D2-8526-174A06CE3B9D}" dt="2025-10-15T09:53:42.401" v="2372" actId="14100"/>
          <ac:cxnSpMkLst>
            <pc:docMk/>
            <pc:sldMk cId="1593383697" sldId="364"/>
            <ac:cxnSpMk id="30" creationId="{25E78FDF-C926-3100-88A8-A06978EB019F}"/>
          </ac:cxnSpMkLst>
        </pc:cxnChg>
        <pc:cxnChg chg="mod topLvl">
          <ac:chgData name="Trần Công Minh" userId="871f590d-e1fd-475e-948a-9d4e2c5d2c12" providerId="ADAL" clId="{0AFFD8CC-25BA-42D2-8526-174A06CE3B9D}" dt="2025-10-15T09:53:42.401" v="2372" actId="14100"/>
          <ac:cxnSpMkLst>
            <pc:docMk/>
            <pc:sldMk cId="1593383697" sldId="364"/>
            <ac:cxnSpMk id="54" creationId="{9F534B50-58A7-D102-3500-82A9F340B821}"/>
          </ac:cxnSpMkLst>
        </pc:cxnChg>
        <pc:cxnChg chg="mod">
          <ac:chgData name="Trần Công Minh" userId="871f590d-e1fd-475e-948a-9d4e2c5d2c12" providerId="ADAL" clId="{0AFFD8CC-25BA-42D2-8526-174A06CE3B9D}" dt="2025-10-15T09:53:42.401" v="2372" actId="14100"/>
          <ac:cxnSpMkLst>
            <pc:docMk/>
            <pc:sldMk cId="1593383697" sldId="364"/>
            <ac:cxnSpMk id="58" creationId="{5A6D6778-5CF0-BE93-CCDF-70CC55CD407C}"/>
          </ac:cxnSpMkLst>
        </pc:cxnChg>
      </pc:sldChg>
      <pc:sldMasterChg chg="modTransition modSldLayout sldLayoutOrd">
        <pc:chgData name="Trần Công Minh" userId="871f590d-e1fd-475e-948a-9d4e2c5d2c12" providerId="ADAL" clId="{0AFFD8CC-25BA-42D2-8526-174A06CE3B9D}" dt="2025-10-15T10:03:32.640" v="2408"/>
        <pc:sldMasterMkLst>
          <pc:docMk/>
          <pc:sldMasterMk cId="691698797" sldId="2147483651"/>
        </pc:sldMasterMkLst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691698797" sldId="2147483651"/>
            <pc:sldLayoutMk cId="1054863222" sldId="2147483652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691698797" sldId="2147483651"/>
            <pc:sldLayoutMk cId="370659794" sldId="2147483653"/>
          </pc:sldLayoutMkLst>
        </pc:sldLayoutChg>
        <pc:sldLayoutChg chg="addSp delSp modSp mod ord 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691698797" sldId="2147483651"/>
            <pc:sldLayoutMk cId="3815573315" sldId="2147483684"/>
          </pc:sldLayoutMkLst>
          <pc:picChg chg="add mod modCrop">
            <ac:chgData name="Trần Công Minh" userId="871f590d-e1fd-475e-948a-9d4e2c5d2c12" providerId="ADAL" clId="{0AFFD8CC-25BA-42D2-8526-174A06CE3B9D}" dt="2025-10-13T13:37:06.158" v="52"/>
            <ac:picMkLst>
              <pc:docMk/>
              <pc:sldMasterMk cId="691698797" sldId="2147483651"/>
              <pc:sldLayoutMk cId="3815573315" sldId="2147483684"/>
              <ac:picMk id="4" creationId="{4CCC023D-8AE4-B0D0-7298-E98CC4A39EAF}"/>
            </ac:picMkLst>
          </pc:picChg>
        </pc:sldLayoutChg>
      </pc:sldMasterChg>
      <pc:sldMasterChg chg="modTransition modSldLayout">
        <pc:chgData name="Trần Công Minh" userId="871f590d-e1fd-475e-948a-9d4e2c5d2c12" providerId="ADAL" clId="{0AFFD8CC-25BA-42D2-8526-174A06CE3B9D}" dt="2025-10-15T10:03:32.640" v="2408"/>
        <pc:sldMasterMkLst>
          <pc:docMk/>
          <pc:sldMasterMk cId="3852553539" sldId="2147483654"/>
        </pc:sldMasterMkLst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3852553539" sldId="2147483654"/>
            <pc:sldLayoutMk cId="3858249455" sldId="2147483655"/>
          </pc:sldLayoutMkLst>
        </pc:sldLayoutChg>
      </pc:sldMasterChg>
      <pc:sldMasterChg chg="modTransition addSldLayout delSldLayout modSldLayout">
        <pc:chgData name="Trần Công Minh" userId="871f590d-e1fd-475e-948a-9d4e2c5d2c12" providerId="ADAL" clId="{0AFFD8CC-25BA-42D2-8526-174A06CE3B9D}" dt="2025-10-15T10:03:32.640" v="2408"/>
        <pc:sldMasterMkLst>
          <pc:docMk/>
          <pc:sldMasterMk cId="1086816533" sldId="2147483656"/>
        </pc:sldMasterMkLst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4064022994" sldId="2147483657"/>
          </pc:sldLayoutMkLst>
        </pc:sldLayoutChg>
        <pc:sldLayoutChg chg="del modTransition">
          <pc:chgData name="Trần Công Minh" userId="871f590d-e1fd-475e-948a-9d4e2c5d2c12" providerId="ADAL" clId="{0AFFD8CC-25BA-42D2-8526-174A06CE3B9D}" dt="2025-10-15T09:54:43.407" v="2400" actId="47"/>
          <pc:sldLayoutMkLst>
            <pc:docMk/>
            <pc:sldMasterMk cId="1086816533" sldId="2147483656"/>
            <pc:sldLayoutMk cId="2017392106" sldId="2147483659"/>
          </pc:sldLayoutMkLst>
        </pc:sldLayoutChg>
        <pc:sldLayoutChg chg="del modTransition">
          <pc:chgData name="Trần Công Minh" userId="871f590d-e1fd-475e-948a-9d4e2c5d2c12" providerId="ADAL" clId="{0AFFD8CC-25BA-42D2-8526-174A06CE3B9D}" dt="2025-10-15T09:54:43.407" v="2400" actId="47"/>
          <pc:sldLayoutMkLst>
            <pc:docMk/>
            <pc:sldMasterMk cId="1086816533" sldId="2147483656"/>
            <pc:sldLayoutMk cId="1322428758" sldId="2147483660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4087088289" sldId="2147483665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2514483759" sldId="2147483666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1596502341" sldId="2147483668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3403778468" sldId="2147483669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304699892" sldId="2147483671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1874744914" sldId="2147483672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1692432463" sldId="2147483673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2362201000" sldId="2147483674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1792829302" sldId="2147483675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932094495" sldId="2147483676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3150336269" sldId="2147483677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1765389105" sldId="2147483678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4138116984" sldId="2147483679"/>
          </pc:sldLayoutMkLst>
        </pc:sldLayoutChg>
        <pc:sldLayoutChg chg="del modTransition">
          <pc:chgData name="Trần Công Minh" userId="871f590d-e1fd-475e-948a-9d4e2c5d2c12" providerId="ADAL" clId="{0AFFD8CC-25BA-42D2-8526-174A06CE3B9D}" dt="2025-10-15T09:54:43.407" v="2400" actId="47"/>
          <pc:sldLayoutMkLst>
            <pc:docMk/>
            <pc:sldMasterMk cId="1086816533" sldId="2147483656"/>
            <pc:sldLayoutMk cId="2050348218" sldId="2147483680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2204584563" sldId="2147483681"/>
          </pc:sldLayoutMkLst>
        </pc:sldLayoutChg>
        <pc:sldLayoutChg chg="del modTransition">
          <pc:chgData name="Trần Công Minh" userId="871f590d-e1fd-475e-948a-9d4e2c5d2c12" providerId="ADAL" clId="{0AFFD8CC-25BA-42D2-8526-174A06CE3B9D}" dt="2025-10-15T09:54:43.407" v="2400" actId="47"/>
          <pc:sldLayoutMkLst>
            <pc:docMk/>
            <pc:sldMasterMk cId="1086816533" sldId="2147483656"/>
            <pc:sldLayoutMk cId="1199869631" sldId="2147483682"/>
          </pc:sldLayoutMkLst>
        </pc:sldLayoutChg>
        <pc:sldLayoutChg chg="del modTransition">
          <pc:chgData name="Trần Công Minh" userId="871f590d-e1fd-475e-948a-9d4e2c5d2c12" providerId="ADAL" clId="{0AFFD8CC-25BA-42D2-8526-174A06CE3B9D}" dt="2025-10-15T09:54:43.407" v="2400" actId="47"/>
          <pc:sldLayoutMkLst>
            <pc:docMk/>
            <pc:sldMasterMk cId="1086816533" sldId="2147483656"/>
            <pc:sldLayoutMk cId="3110339206" sldId="2147483683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1086816533" sldId="2147483656"/>
            <pc:sldLayoutMk cId="633564341" sldId="2147483685"/>
          </pc:sldLayoutMkLst>
        </pc:sldLayoutChg>
        <pc:sldLayoutChg chg="add del">
          <pc:chgData name="Trần Công Minh" userId="871f590d-e1fd-475e-948a-9d4e2c5d2c12" providerId="ADAL" clId="{0AFFD8CC-25BA-42D2-8526-174A06CE3B9D}" dt="2025-10-15T09:24:29.734" v="2236" actId="47"/>
          <pc:sldLayoutMkLst>
            <pc:docMk/>
            <pc:sldMasterMk cId="1086816533" sldId="2147483656"/>
            <pc:sldLayoutMk cId="1632469025" sldId="2147483686"/>
          </pc:sldLayoutMkLst>
        </pc:sldLayoutChg>
        <pc:sldLayoutChg chg="del">
          <pc:chgData name="Trần Công Minh" userId="871f590d-e1fd-475e-948a-9d4e2c5d2c12" providerId="ADAL" clId="{0AFFD8CC-25BA-42D2-8526-174A06CE3B9D}" dt="2025-10-15T09:24:20.810" v="2233" actId="2696"/>
          <pc:sldLayoutMkLst>
            <pc:docMk/>
            <pc:sldMasterMk cId="1086816533" sldId="2147483656"/>
            <pc:sldLayoutMk cId="4119415835" sldId="2147483686"/>
          </pc:sldLayoutMkLst>
        </pc:sldLayoutChg>
      </pc:sldMasterChg>
      <pc:sldMasterChg chg="modTransition modSldLayout">
        <pc:chgData name="Trần Công Minh" userId="871f590d-e1fd-475e-948a-9d4e2c5d2c12" providerId="ADAL" clId="{0AFFD8CC-25BA-42D2-8526-174A06CE3B9D}" dt="2025-10-15T10:03:32.640" v="2408"/>
        <pc:sldMasterMkLst>
          <pc:docMk/>
          <pc:sldMasterMk cId="766655717" sldId="2147483686"/>
        </pc:sldMasterMkLst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386753009" sldId="2147483687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1182131661" sldId="2147483688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72773884" sldId="2147483689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185672452" sldId="2147483690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60917137" sldId="2147483691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2354545632" sldId="2147483692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474138256" sldId="2147483693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404393498" sldId="2147483694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1506598662" sldId="2147483695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3941677893" sldId="2147483696"/>
          </pc:sldLayoutMkLst>
        </pc:sldLayoutChg>
        <pc:sldLayoutChg chg="modTransition">
          <pc:chgData name="Trần Công Minh" userId="871f590d-e1fd-475e-948a-9d4e2c5d2c12" providerId="ADAL" clId="{0AFFD8CC-25BA-42D2-8526-174A06CE3B9D}" dt="2025-10-15T10:03:32.640" v="2408"/>
          <pc:sldLayoutMkLst>
            <pc:docMk/>
            <pc:sldMasterMk cId="766655717" sldId="2147483686"/>
            <pc:sldLayoutMk cId="783933830" sldId="214748369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D4421-A380-4AC4-8CB0-B0AF5ECDE0E1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3A026-F27D-4FBB-94BA-34AF71C53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9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C023D-8AE4-B0D0-7298-E98CC4A39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7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C023D-8AE4-B0D0-7298-E98CC4A39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6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F24F-57C4-35BF-50D9-7B6E24A3A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10CD2-D2BB-2FF7-E458-9A836DF6E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26D5A-F532-35F5-5987-8EE4353C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A43D-76CC-FE2E-54CA-087F9283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EDFBF-1F7C-AA5C-6B8A-DEFC5011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75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5AD4-EE6E-474B-403B-F41E78CC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A67B1-145A-B39D-2F96-A79514BB1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B1566-555E-2C2C-9E42-83C5979D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5E682-A10E-36D9-1230-0FF102623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7508C-EC9A-C4F5-5CDF-B01F4247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13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3F27-E0ED-2862-11AD-DCA87445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9ED26-CF17-EABD-E0F5-5ECABE87C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F6FD0-6401-4766-0977-055C22D80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BD104-EA38-11A0-CDB4-55A9F2BF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85D29-E1C4-96F9-B822-136202E2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7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AC40-2CB7-C118-E49D-F7F2AF0C9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A115F-9D0D-4152-F389-1E9CA68E1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A1791-C1F0-FA05-6C7F-145D8FD91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56FB4-7268-C927-2212-91128863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DE6D5-0091-AF1C-AE08-7E326CA77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DB228-4475-34AA-5C28-98F20A8CC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67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BC09-2C15-8F6F-2C6A-8BD8DF36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669E-5B34-880A-EB22-F4FE237D4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B0E1C-4419-A765-D9AE-75C0C4DDD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5B445-2206-E20B-3F88-75615A5BA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6629F-213D-C420-278C-32C6BD7FF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40427-592E-6B85-FFD1-32095C5233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924A6-3EFB-DFF9-1BE4-E659490B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FCFFB-C65D-FCE0-FDDE-E2F935CA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17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0502-C9AB-5A0C-5F12-62130AEC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1B1EB-AE23-A72C-FA1A-6A532C8A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CE457-5596-BB13-7FE0-814B0915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BC0F0-0383-89BD-84E0-A7E92540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54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9D6F2-87A5-8FE7-4E37-F692A81B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49160A-46AF-FBF9-6B6F-27E48601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1E24A-EA17-D493-C5F2-6F89032C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138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FBC0-33C8-718E-7378-411A2215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1B2B2-910E-CC15-ED5C-E8669776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80A5A-F349-F540-6355-83A5FA98F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30B38-8531-76E1-0E97-95A3DA76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569AB-187F-7C5A-21E5-1799DA90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702F7-6539-CAC0-0B72-12EA0F2B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9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3CAF-D195-5626-9336-FEEEC6F6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69D76-3F48-2CC1-0FB1-A45696DCD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83700-07DC-FE40-6F88-76AEE5F4B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94995-EFE4-14D4-26D7-28A197F6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CEBC9-E483-A388-37AC-93F23755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7C2FC-E269-03A0-4E95-BF83F884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598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EEC7-0A34-699D-B144-585C3EB5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542D13-9AD9-EE0E-1577-49910E7DA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E06A3-7620-3913-B5ED-BEE1325A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C9FAB-6503-951D-479E-80966FE2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EB2FF-BD27-7FE8-3B5A-89211328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67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E73B93-DFB4-4409-201B-034D57C686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5C268-8D23-3FB5-BA44-041E426BA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D2328-C426-9051-C8FA-2D126F05E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0D7B6B-2893-4C5A-BB08-D5C62B596773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CC7FA-F985-147F-2132-8A681BA1C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FC717-CDDA-8FB3-07BB-81930166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475808-C0FD-4203-811D-26A91F5DD0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93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52" r:id="rId2"/>
    <p:sldLayoutId id="214748365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78" r:id="rId15"/>
    <p:sldLayoutId id="2147483685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background&#10;&#10;Description automatically generated">
            <a:extLst>
              <a:ext uri="{FF2B5EF4-FFF2-40B4-BE49-F238E27FC236}">
                <a16:creationId xmlns:a16="http://schemas.microsoft.com/office/drawing/2014/main" id="{E339457C-5637-07A8-314A-B3C5CF8F906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5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D45945-1F1F-4887-ACE4-8E269EDA163A}"/>
              </a:ext>
            </a:extLst>
          </p:cNvPr>
          <p:cNvSpPr txBox="1"/>
          <p:nvPr/>
        </p:nvSpPr>
        <p:spPr>
          <a:xfrm>
            <a:off x="331983" y="5901031"/>
            <a:ext cx="500838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  <a:cs typeface="Arial" pitchFamily="34" charset="0"/>
              </a:rPr>
              <a:t>2001222641 – Trần Công Minh</a:t>
            </a:r>
          </a:p>
          <a:p>
            <a:r>
              <a:rPr lang="en-US" altLang="ko-KR" i="1" dirty="0">
                <a:solidFill>
                  <a:schemeClr val="bg1"/>
                </a:solidFill>
                <a:cs typeface="Arial" pitchFamily="34" charset="0"/>
              </a:rPr>
              <a:t>2001225676 - Lê Đức Trung</a:t>
            </a:r>
            <a:endParaRPr lang="ko-KR" altLang="en-US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94F4C-0E7E-2B71-5AFD-2288927981EF}"/>
              </a:ext>
            </a:extLst>
          </p:cNvPr>
          <p:cNvSpPr txBox="1"/>
          <p:nvPr/>
        </p:nvSpPr>
        <p:spPr>
          <a:xfrm>
            <a:off x="331982" y="194480"/>
            <a:ext cx="15772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D5E074-462B-FC66-DD42-BE51BF216091}"/>
              </a:ext>
            </a:extLst>
          </p:cNvPr>
          <p:cNvSpPr/>
          <p:nvPr/>
        </p:nvSpPr>
        <p:spPr>
          <a:xfrm>
            <a:off x="331981" y="2423156"/>
            <a:ext cx="4332383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400" b="1" cap="none" spc="0" dirty="0">
                <a:ln/>
                <a:solidFill>
                  <a:schemeClr val="bg1"/>
                </a:solidFill>
              </a:rPr>
              <a:t>ỨNG DỤNG PHÂN TÍCH VÀ DỰ ĐOÁN XU HƯỚNG VIDEO </a:t>
            </a:r>
            <a:r>
              <a:rPr lang="en-US" sz="4400" b="1" dirty="0">
                <a:ln/>
                <a:solidFill>
                  <a:schemeClr val="bg1"/>
                </a:solidFill>
              </a:rPr>
              <a:t>Y</a:t>
            </a:r>
            <a:r>
              <a:rPr lang="en-US" sz="4400" b="1" cap="none" spc="0" dirty="0">
                <a:ln/>
                <a:solidFill>
                  <a:schemeClr val="bg1"/>
                </a:solidFill>
              </a:rPr>
              <a:t>OUTUBE</a:t>
            </a:r>
          </a:p>
        </p:txBody>
      </p:sp>
    </p:spTree>
    <p:extLst>
      <p:ext uri="{BB962C8B-B14F-4D97-AF65-F5344CB8AC3E}">
        <p14:creationId xmlns:p14="http://schemas.microsoft.com/office/powerpoint/2010/main" val="4040993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E4A6B7-D670-FEA9-706E-E1C963730792}"/>
              </a:ext>
            </a:extLst>
          </p:cNvPr>
          <p:cNvSpPr txBox="1"/>
          <p:nvPr/>
        </p:nvSpPr>
        <p:spPr>
          <a:xfrm>
            <a:off x="503319" y="972516"/>
            <a:ext cx="11192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</a:rPr>
              <a:t>Cách thực hiện:</a:t>
            </a:r>
            <a:r>
              <a:rPr lang="vi-VN" sz="2000" dirty="0">
                <a:solidFill>
                  <a:schemeClr val="bg1"/>
                </a:solidFill>
              </a:rPr>
              <a:t> Sử dụng các hàm được tối ưu hóa </a:t>
            </a:r>
            <a:r>
              <a:rPr lang="vi-VN" sz="2000" dirty="0">
                <a:solidFill>
                  <a:schemeClr val="bg1"/>
                </a:solidFill>
                <a:latin typeface="Courier New" panose="02070309020205020404" pitchFamily="49" charset="0"/>
              </a:rPr>
              <a:t>groupBy("category_name")</a:t>
            </a:r>
            <a:r>
              <a:rPr lang="vi-VN" sz="2000" dirty="0">
                <a:solidFill>
                  <a:schemeClr val="bg1"/>
                </a:solidFill>
              </a:rPr>
              <a:t> và </a:t>
            </a:r>
            <a:r>
              <a:rPr lang="vi-VN" sz="2000" dirty="0">
                <a:solidFill>
                  <a:schemeClr val="bg1"/>
                </a:solidFill>
                <a:latin typeface="Courier New" panose="02070309020205020404" pitchFamily="49" charset="0"/>
              </a:rPr>
              <a:t>count()</a:t>
            </a:r>
            <a:r>
              <a:rPr lang="vi-VN" sz="2000" dirty="0">
                <a:solidFill>
                  <a:schemeClr val="bg1"/>
                </a:solidFill>
              </a:rPr>
              <a:t> để tính toán tỷ lệ.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6A8C0-43FE-F0E2-3D73-BC7BFD59E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22" y="1771642"/>
            <a:ext cx="8179277" cy="47182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7BEF3-6E4D-3DEC-6831-3D1684A99128}"/>
              </a:ext>
            </a:extLst>
          </p:cNvPr>
          <p:cNvSpPr txBox="1"/>
          <p:nvPr/>
        </p:nvSpPr>
        <p:spPr>
          <a:xfrm>
            <a:off x="8848165" y="1740864"/>
            <a:ext cx="2892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Kết quả (Ví dụ):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Khi </a:t>
            </a:r>
            <a:r>
              <a:rPr lang="en-US" dirty="0" err="1">
                <a:solidFill>
                  <a:schemeClr val="bg1"/>
                </a:solidFill>
              </a:rPr>
              <a:t>lọc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tất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vi-VN" dirty="0">
                <a:solidFill>
                  <a:schemeClr val="bg1"/>
                </a:solidFill>
              </a:rPr>
              <a:t>thấy </a:t>
            </a:r>
            <a:r>
              <a:rPr lang="vi-VN" b="1" dirty="0">
                <a:solidFill>
                  <a:schemeClr val="bg1"/>
                </a:solidFill>
              </a:rPr>
              <a:t>"Giải trí" (Entertainment)</a:t>
            </a:r>
            <a:r>
              <a:rPr lang="vi-VN" dirty="0">
                <a:solidFill>
                  <a:schemeClr val="bg1"/>
                </a:solidFill>
              </a:rPr>
              <a:t> và </a:t>
            </a:r>
            <a:r>
              <a:rPr lang="vi-VN" b="1" dirty="0">
                <a:solidFill>
                  <a:schemeClr val="bg1"/>
                </a:solidFill>
              </a:rPr>
              <a:t>"Âm nhạc" (Music)</a:t>
            </a:r>
            <a:r>
              <a:rPr lang="vi-VN" dirty="0">
                <a:solidFill>
                  <a:schemeClr val="bg1"/>
                </a:solidFill>
              </a:rPr>
              <a:t> là hai thể loại chiếm ưu thế.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24A068-276C-D04F-C734-4B9E70B5748B}"/>
              </a:ext>
            </a:extLst>
          </p:cNvPr>
          <p:cNvSpPr/>
          <p:nvPr/>
        </p:nvSpPr>
        <p:spPr>
          <a:xfrm>
            <a:off x="503319" y="173390"/>
            <a:ext cx="88713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 PHÂN TÍCH TỶ TRỌNG THỂ LOẠI</a:t>
            </a:r>
          </a:p>
        </p:txBody>
      </p:sp>
    </p:spTree>
    <p:extLst>
      <p:ext uri="{BB962C8B-B14F-4D97-AF65-F5344CB8AC3E}">
        <p14:creationId xmlns:p14="http://schemas.microsoft.com/office/powerpoint/2010/main" val="167061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5927BD-1BDE-041E-8A32-E6515B96B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1B4E1A-C340-A7AC-74AE-936772910846}"/>
              </a:ext>
            </a:extLst>
          </p:cNvPr>
          <p:cNvSpPr txBox="1"/>
          <p:nvPr/>
        </p:nvSpPr>
        <p:spPr>
          <a:xfrm>
            <a:off x="7001436" y="972516"/>
            <a:ext cx="456436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Công cụ: </a:t>
            </a:r>
            <a:r>
              <a:rPr kumimoji="0" lang="vi-VN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Thư viện Spark MLlib cho Xử lý Ngôn ngữ Tự nhiên (NLP).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(Body)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Cách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thực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hiện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: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Xây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dựng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pipeline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xử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lý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văn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bản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gồm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Tokenizer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và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StopWordsRemover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(Body)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Arial (Body)"/>
                <a:sym typeface="Wingdings" panose="05000000000000000000" pitchFamily="2" charset="2"/>
              </a:rPr>
              <a:t> </a:t>
            </a:r>
            <a:r>
              <a:rPr lang="vi-VN" sz="2000" b="1" dirty="0">
                <a:solidFill>
                  <a:schemeClr val="bg1"/>
                </a:solidFill>
                <a:latin typeface="Arial (Body)"/>
              </a:rPr>
              <a:t>Kết quả (Ví dụ):</a:t>
            </a:r>
            <a:r>
              <a:rPr lang="vi-VN" sz="2000" dirty="0">
                <a:solidFill>
                  <a:schemeClr val="bg1"/>
                </a:solidFill>
                <a:latin typeface="Arial (Body)"/>
              </a:rPr>
              <a:t> Nhìn chung, các từ khóa như </a:t>
            </a:r>
            <a:r>
              <a:rPr lang="en-US" sz="2000" b="1" dirty="0">
                <a:solidFill>
                  <a:schemeClr val="bg1"/>
                </a:solidFill>
                <a:latin typeface="Arial (Body)"/>
              </a:rPr>
              <a:t>“</a:t>
            </a:r>
            <a:r>
              <a:rPr lang="vi-VN" sz="2000" b="1" dirty="0">
                <a:solidFill>
                  <a:schemeClr val="bg1"/>
                </a:solidFill>
                <a:latin typeface="Arial (Body)"/>
              </a:rPr>
              <a:t>Official</a:t>
            </a:r>
            <a:r>
              <a:rPr lang="en-US" sz="2000" b="1" dirty="0">
                <a:solidFill>
                  <a:schemeClr val="bg1"/>
                </a:solidFill>
                <a:latin typeface="Arial (Body)"/>
              </a:rPr>
              <a:t>”,</a:t>
            </a:r>
            <a:r>
              <a:rPr lang="vi-VN" sz="2000" b="1" dirty="0">
                <a:solidFill>
                  <a:schemeClr val="bg1"/>
                </a:solidFill>
                <a:latin typeface="Arial (Body)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 (Body)"/>
              </a:rPr>
              <a:t>“</a:t>
            </a:r>
            <a:r>
              <a:rPr lang="vi-VN" sz="2000" b="1" dirty="0">
                <a:solidFill>
                  <a:schemeClr val="bg1"/>
                </a:solidFill>
                <a:latin typeface="Arial (Body)"/>
              </a:rPr>
              <a:t>Video</a:t>
            </a:r>
            <a:r>
              <a:rPr lang="en-US" sz="2000" b="1" dirty="0">
                <a:solidFill>
                  <a:schemeClr val="bg1"/>
                </a:solidFill>
                <a:latin typeface="Arial (Body)"/>
              </a:rPr>
              <a:t>”, “</a:t>
            </a:r>
            <a:r>
              <a:rPr lang="en-US" sz="2000" b="1" dirty="0" err="1">
                <a:solidFill>
                  <a:schemeClr val="bg1"/>
                </a:solidFill>
                <a:latin typeface="Arial (Body)"/>
              </a:rPr>
              <a:t>Mucic</a:t>
            </a:r>
            <a:r>
              <a:rPr lang="en-US" sz="2000" b="1" dirty="0">
                <a:solidFill>
                  <a:schemeClr val="bg1"/>
                </a:solidFill>
                <a:latin typeface="Arial (Body)"/>
              </a:rPr>
              <a:t>”</a:t>
            </a:r>
            <a:r>
              <a:rPr lang="vi-VN" sz="2000" dirty="0">
                <a:solidFill>
                  <a:schemeClr val="bg1"/>
                </a:solidFill>
                <a:latin typeface="Arial (Body)"/>
              </a:rPr>
              <a:t> thường nổi bật. </a:t>
            </a:r>
            <a:endParaRPr lang="en-US" sz="2000" dirty="0">
              <a:solidFill>
                <a:schemeClr val="bg1"/>
              </a:solidFill>
              <a:latin typeface="Arial (Body)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6CF70-A216-4612-FC30-A2F3DD90DC35}"/>
              </a:ext>
            </a:extLst>
          </p:cNvPr>
          <p:cNvSpPr/>
          <p:nvPr/>
        </p:nvSpPr>
        <p:spPr>
          <a:xfrm>
            <a:off x="626203" y="111835"/>
            <a:ext cx="88120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22225">
                  <a:solidFill>
                    <a:srgbClr val="009DD9"/>
                  </a:solidFill>
                  <a:prstDash val="solid"/>
                </a:ln>
                <a:solidFill>
                  <a:srgbClr val="009DD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2. PHÂN TÍCH TẦN SUẤT TỪ KHÓA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F5CAF-3D3B-41BF-ACD9-795D19A55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03" y="972516"/>
            <a:ext cx="6289148" cy="56486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548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78214-6682-C1D2-439B-163DAED4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F59AEA-025D-1DF2-C0F1-2673F35EEAA1}"/>
              </a:ext>
            </a:extLst>
          </p:cNvPr>
          <p:cNvSpPr/>
          <p:nvPr/>
        </p:nvSpPr>
        <p:spPr>
          <a:xfrm>
            <a:off x="831816" y="258555"/>
            <a:ext cx="109055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1" i="0" u="none" strike="noStrike" kern="1200" cap="none" spc="0" normalizeH="0" baseline="0" noProof="0" dirty="0">
                <a:ln w="22225">
                  <a:solidFill>
                    <a:srgbClr val="009DD9"/>
                  </a:solidFill>
                  <a:prstDash val="solid"/>
                </a:ln>
                <a:solidFill>
                  <a:srgbClr val="009DD9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3. PHÂN TÍCH MỐI QUAN HỆ TƯƠNG QUAN</a:t>
            </a:r>
            <a:endParaRPr kumimoji="0" lang="en-US" sz="4000" b="1" i="0" u="none" strike="noStrike" kern="1200" cap="none" spc="0" normalizeH="0" baseline="0" noProof="0" dirty="0">
              <a:ln w="22225">
                <a:solidFill>
                  <a:srgbClr val="009DD9"/>
                </a:solidFill>
                <a:prstDash val="solid"/>
              </a:ln>
              <a:solidFill>
                <a:srgbClr val="009DD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F7EE7C-FF5C-39F1-3508-2DDE772E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16" y="1911890"/>
            <a:ext cx="10528365" cy="34112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8F4F9E-2111-137A-0FA8-AC9E82B4016C}"/>
              </a:ext>
            </a:extLst>
          </p:cNvPr>
          <p:cNvSpPr txBox="1"/>
          <p:nvPr/>
        </p:nvSpPr>
        <p:spPr>
          <a:xfrm>
            <a:off x="831817" y="5511373"/>
            <a:ext cx="10528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vi-VN" b="1" dirty="0">
                <a:solidFill>
                  <a:schemeClr val="bg1"/>
                </a:solidFill>
              </a:rPr>
              <a:t>Kết quả (Ví dụ):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Canada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thấy</a:t>
            </a:r>
            <a:r>
              <a:rPr lang="en-US" dirty="0">
                <a:solidFill>
                  <a:schemeClr val="bg1"/>
                </a:solidFill>
              </a:rPr>
              <a:t> b</a:t>
            </a:r>
            <a:r>
              <a:rPr lang="vi-VN" dirty="0">
                <a:solidFill>
                  <a:schemeClr val="bg1"/>
                </a:solidFill>
              </a:rPr>
              <a:t>iểu đồ phân tán thường cho thấy </a:t>
            </a:r>
            <a:r>
              <a:rPr lang="vi-VN" b="1" dirty="0">
                <a:solidFill>
                  <a:schemeClr val="bg1"/>
                </a:solidFill>
              </a:rPr>
              <a:t>lượt xem cao không phải lúc nào cũng đi kèm tương tác tốt</a:t>
            </a:r>
            <a:r>
              <a:rPr lang="vi-VN" dirty="0">
                <a:solidFill>
                  <a:schemeClr val="bg1"/>
                </a:solidFill>
              </a:rPr>
              <a:t>. Có những video đạt hàng chục triệu lượt xem (trên 70M) nhưng tỷ lệ tương tác lại rất thấp (dưới 3%)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8258F-18F5-2CCE-81D3-6F6E444E3163}"/>
              </a:ext>
            </a:extLst>
          </p:cNvPr>
          <p:cNvSpPr txBox="1"/>
          <p:nvPr/>
        </p:nvSpPr>
        <p:spPr>
          <a:xfrm>
            <a:off x="831818" y="1060570"/>
            <a:ext cx="105283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Cách thực hiện:</a:t>
            </a:r>
            <a:r>
              <a:rPr lang="vi-VN" dirty="0">
                <a:solidFill>
                  <a:schemeClr val="bg1"/>
                </a:solidFill>
              </a:rPr>
              <a:t> Dùng hàm </a:t>
            </a:r>
            <a:r>
              <a:rPr lang="vi-VN" dirty="0">
                <a:solidFill>
                  <a:schemeClr val="bg1"/>
                </a:solidFill>
                <a:latin typeface="Courier New" panose="02070309020205020404" pitchFamily="49" charset="0"/>
              </a:rPr>
              <a:t>withColumn()</a:t>
            </a:r>
            <a:r>
              <a:rPr lang="vi-VN" dirty="0">
                <a:solidFill>
                  <a:schemeClr val="bg1"/>
                </a:solidFill>
              </a:rPr>
              <a:t> để tạo ra một cột mới là </a:t>
            </a:r>
            <a:r>
              <a:rPr lang="vi-VN" b="1" dirty="0">
                <a:solidFill>
                  <a:schemeClr val="bg1"/>
                </a:solidFill>
                <a:latin typeface="Courier New" panose="02070309020205020404" pitchFamily="49" charset="0"/>
              </a:rPr>
              <a:t>engagement_rate</a:t>
            </a:r>
            <a:r>
              <a:rPr lang="vi-VN" dirty="0">
                <a:solidFill>
                  <a:schemeClr val="bg1"/>
                </a:solidFill>
              </a:rPr>
              <a:t> (tỷ lệ tương tác) dựa trên công thức </a:t>
            </a:r>
            <a:r>
              <a:rPr lang="vi-VN" dirty="0">
                <a:solidFill>
                  <a:schemeClr val="bg1"/>
                </a:solidFill>
                <a:latin typeface="Courier New" panose="02070309020205020404" pitchFamily="49" charset="0"/>
              </a:rPr>
              <a:t>(likes + comments) / views</a:t>
            </a:r>
            <a:r>
              <a:rPr lang="vi-VN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47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88997F-E23D-A651-124B-E205E6A672B4}"/>
              </a:ext>
            </a:extLst>
          </p:cNvPr>
          <p:cNvSpPr/>
          <p:nvPr/>
        </p:nvSpPr>
        <p:spPr>
          <a:xfrm>
            <a:off x="134471" y="1257420"/>
            <a:ext cx="389964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rgbClr val="C00000"/>
                  </a:solidFill>
                  <a:prstDash val="solid"/>
                </a:ln>
                <a:gradFill>
                  <a:gsLst>
                    <a:gs pos="0">
                      <a:srgbClr val="FF0000"/>
                    </a:gs>
                    <a:gs pos="4000">
                      <a:srgbClr val="FF0000"/>
                    </a:gs>
                    <a:gs pos="87000">
                      <a:srgbClr val="C00000"/>
                    </a:gs>
                  </a:gsLst>
                  <a:lin ang="5400000"/>
                </a:gradFill>
              </a:rPr>
              <a:t>BÀI TOÁN &amp; MÔ HÌNH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7641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81AC4-1E7A-6760-61FE-C2F2FC709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">
            <a:extLst>
              <a:ext uri="{FF2B5EF4-FFF2-40B4-BE49-F238E27FC236}">
                <a16:creationId xmlns:a16="http://schemas.microsoft.com/office/drawing/2014/main" id="{FDCC9A8B-B0FF-3805-5AC5-7C220FD8AF4C}"/>
              </a:ext>
            </a:extLst>
          </p:cNvPr>
          <p:cNvGrpSpPr/>
          <p:nvPr/>
        </p:nvGrpSpPr>
        <p:grpSpPr>
          <a:xfrm>
            <a:off x="6744230" y="4427256"/>
            <a:ext cx="3632363" cy="1190206"/>
            <a:chOff x="8736091" y="4031419"/>
            <a:chExt cx="2493362" cy="119020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EFF75E-36B3-60A3-03E3-40EAD9334ABF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i="1" dirty="0" err="1">
                  <a:solidFill>
                    <a:schemeClr val="bg1"/>
                  </a:solidFill>
                </a:rPr>
                <a:t>title_length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tag_count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category_id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publish_hour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video_age_proxy</a:t>
              </a:r>
              <a:endParaRPr lang="ko-KR" altLang="en-US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B35E84-5430-9AC1-A0DC-8F39E77B9075}"/>
                </a:ext>
              </a:extLst>
            </p:cNvPr>
            <p:cNvSpPr txBox="1"/>
            <p:nvPr/>
          </p:nvSpPr>
          <p:spPr>
            <a:xfrm>
              <a:off x="8736091" y="4031419"/>
              <a:ext cx="2492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 err="1">
                  <a:ln w="0"/>
                  <a:solidFill>
                    <a:srgbClr val="0BD0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Nội</a:t>
              </a:r>
              <a:r>
                <a:rPr lang="en-US" altLang="ko-KR" dirty="0">
                  <a:ln w="0"/>
                  <a:solidFill>
                    <a:srgbClr val="0BD0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 dung &amp; </a:t>
              </a:r>
              <a:r>
                <a:rPr lang="en-US" altLang="ko-KR" dirty="0" err="1">
                  <a:ln w="0"/>
                  <a:solidFill>
                    <a:srgbClr val="0BD0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Thời</a:t>
              </a:r>
              <a:r>
                <a:rPr lang="en-US" altLang="ko-KR" dirty="0">
                  <a:ln w="0"/>
                  <a:solidFill>
                    <a:srgbClr val="0BD0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 </a:t>
              </a:r>
              <a:r>
                <a:rPr lang="en-US" altLang="ko-KR" dirty="0" err="1">
                  <a:ln w="0"/>
                  <a:solidFill>
                    <a:srgbClr val="0BD0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gian</a:t>
              </a:r>
              <a:endParaRPr lang="ko-KR" altLang="en-US" dirty="0">
                <a:ln w="0"/>
                <a:solidFill>
                  <a:srgbClr val="0BD0D9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037983-1F32-BE23-831F-E2734A8C53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73392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vi-VN" sz="4000" b="1" dirty="0">
                <a:solidFill>
                  <a:schemeClr val="bg1"/>
                </a:solidFill>
              </a:rPr>
              <a:t>ĐẶC TRƯNG ĐẦU VÀO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61784F-D185-5835-04E6-4896B26AC9B7}"/>
              </a:ext>
            </a:extLst>
          </p:cNvPr>
          <p:cNvGrpSpPr/>
          <p:nvPr/>
        </p:nvGrpSpPr>
        <p:grpSpPr>
          <a:xfrm>
            <a:off x="2405204" y="2847530"/>
            <a:ext cx="2685364" cy="2660085"/>
            <a:chOff x="1115616" y="1926357"/>
            <a:chExt cx="3181047" cy="315110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C3C9EB1-28A7-15B6-5439-B801A67081DC}"/>
                </a:ext>
              </a:extLst>
            </p:cNvPr>
            <p:cNvSpPr/>
            <p:nvPr/>
          </p:nvSpPr>
          <p:spPr>
            <a:xfrm>
              <a:off x="1403648" y="2214389"/>
              <a:ext cx="2592288" cy="25922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5" name="Arc 31">
              <a:extLst>
                <a:ext uri="{FF2B5EF4-FFF2-40B4-BE49-F238E27FC236}">
                  <a16:creationId xmlns:a16="http://schemas.microsoft.com/office/drawing/2014/main" id="{F07790B6-297F-10FB-64B6-2F3D95F2E02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14240" y="1927733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1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6" name="Arc 31">
              <a:extLst>
                <a:ext uri="{FF2B5EF4-FFF2-40B4-BE49-F238E27FC236}">
                  <a16:creationId xmlns:a16="http://schemas.microsoft.com/office/drawing/2014/main" id="{971A992E-6773-CD58-39E3-8343A5B615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851957" y="3665450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3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7" name="Arc 31">
              <a:extLst>
                <a:ext uri="{FF2B5EF4-FFF2-40B4-BE49-F238E27FC236}">
                  <a16:creationId xmlns:a16="http://schemas.microsoft.com/office/drawing/2014/main" id="{571929E4-FEC4-2D1E-FC22-89B22117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279" y="1965909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4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Arc 31">
              <a:extLst>
                <a:ext uri="{FF2B5EF4-FFF2-40B4-BE49-F238E27FC236}">
                  <a16:creationId xmlns:a16="http://schemas.microsoft.com/office/drawing/2014/main" id="{139A1E08-D745-6108-5762-0BF7DE6777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6040" y="3653735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2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87985808-C61C-5AAD-C6A7-EB6072588D5A}"/>
              </a:ext>
            </a:extLst>
          </p:cNvPr>
          <p:cNvSpPr/>
          <p:nvPr/>
        </p:nvSpPr>
        <p:spPr>
          <a:xfrm>
            <a:off x="3317015" y="2251884"/>
            <a:ext cx="851024" cy="851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2A749E-300C-5FB4-CB39-8F871ABC1454}"/>
              </a:ext>
            </a:extLst>
          </p:cNvPr>
          <p:cNvSpPr/>
          <p:nvPr/>
        </p:nvSpPr>
        <p:spPr>
          <a:xfrm>
            <a:off x="3300934" y="5279027"/>
            <a:ext cx="851024" cy="851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1D76CD-A64C-4D5C-951D-D94A8A71AED9}"/>
              </a:ext>
            </a:extLst>
          </p:cNvPr>
          <p:cNvSpPr/>
          <p:nvPr/>
        </p:nvSpPr>
        <p:spPr>
          <a:xfrm>
            <a:off x="4836701" y="3759341"/>
            <a:ext cx="851024" cy="851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6C858D-3A3F-53B9-FDDD-AC948C05D0FE}"/>
              </a:ext>
            </a:extLst>
          </p:cNvPr>
          <p:cNvSpPr/>
          <p:nvPr/>
        </p:nvSpPr>
        <p:spPr>
          <a:xfrm>
            <a:off x="1823378" y="3759341"/>
            <a:ext cx="851024" cy="851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A28F89-F755-1800-3281-E4A2251448D1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6742531" y="4795988"/>
            <a:ext cx="3690185" cy="1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nut 59">
            <a:extLst>
              <a:ext uri="{FF2B5EF4-FFF2-40B4-BE49-F238E27FC236}">
                <a16:creationId xmlns:a16="http://schemas.microsoft.com/office/drawing/2014/main" id="{1055FF04-8FD2-EB3D-9613-9DD765D449C7}"/>
              </a:ext>
            </a:extLst>
          </p:cNvPr>
          <p:cNvSpPr/>
          <p:nvPr/>
        </p:nvSpPr>
        <p:spPr>
          <a:xfrm>
            <a:off x="5587067" y="2146500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6B0D50-389E-39C2-D76D-5EE15B8937A7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6288097" y="2497015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6">
            <a:extLst>
              <a:ext uri="{FF2B5EF4-FFF2-40B4-BE49-F238E27FC236}">
                <a16:creationId xmlns:a16="http://schemas.microsoft.com/office/drawing/2014/main" id="{E1CF9234-3157-8120-A515-1B0611C80F8E}"/>
              </a:ext>
            </a:extLst>
          </p:cNvPr>
          <p:cNvGrpSpPr/>
          <p:nvPr/>
        </p:nvGrpSpPr>
        <p:grpSpPr>
          <a:xfrm>
            <a:off x="6318417" y="2131931"/>
            <a:ext cx="4063349" cy="715693"/>
            <a:chOff x="8306211" y="1803163"/>
            <a:chExt cx="2909365" cy="71569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E42ADE-6ED4-9356-2835-D37A48B96EAE}"/>
                </a:ext>
              </a:extLst>
            </p:cNvPr>
            <p:cNvSpPr txBox="1"/>
            <p:nvPr/>
          </p:nvSpPr>
          <p:spPr>
            <a:xfrm>
              <a:off x="8315999" y="2180302"/>
              <a:ext cx="2899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i="1" dirty="0">
                  <a:solidFill>
                    <a:schemeClr val="bg1"/>
                  </a:solidFill>
                </a:rPr>
                <a:t>views, likes, comments</a:t>
              </a:r>
              <a:endParaRPr lang="ko-KR" altLang="en-US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3ED0B3-CFBE-9CF9-FE3C-0F97F04217CD}"/>
                </a:ext>
              </a:extLst>
            </p:cNvPr>
            <p:cNvSpPr txBox="1"/>
            <p:nvPr/>
          </p:nvSpPr>
          <p:spPr>
            <a:xfrm>
              <a:off x="8306211" y="1803163"/>
              <a:ext cx="2908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vi-VN" altLang="ko-KR" dirty="0">
                  <a:ln w="0"/>
                  <a:solidFill>
                    <a:srgbClr val="0F6FC6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Tương tác</a:t>
              </a:r>
              <a:endParaRPr lang="ko-KR" altLang="en-US" dirty="0">
                <a:ln w="0"/>
                <a:solidFill>
                  <a:srgbClr val="0F6FC6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30" name="Donut 60">
            <a:extLst>
              <a:ext uri="{FF2B5EF4-FFF2-40B4-BE49-F238E27FC236}">
                <a16:creationId xmlns:a16="http://schemas.microsoft.com/office/drawing/2014/main" id="{CA584EE9-0F67-FCE1-9AA1-8C0EF7899D42}"/>
              </a:ext>
            </a:extLst>
          </p:cNvPr>
          <p:cNvSpPr/>
          <p:nvPr/>
        </p:nvSpPr>
        <p:spPr>
          <a:xfrm>
            <a:off x="5587067" y="566328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  <a:effectLst>
            <a:glow rad="101600">
              <a:srgbClr val="10CF9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D5BE5F-A689-68E3-11F8-08C6BF6649C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288097" y="6013797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7">
            <a:extLst>
              <a:ext uri="{FF2B5EF4-FFF2-40B4-BE49-F238E27FC236}">
                <a16:creationId xmlns:a16="http://schemas.microsoft.com/office/drawing/2014/main" id="{915A9EAF-4FDC-73F3-513C-11C58FF507F1}"/>
              </a:ext>
            </a:extLst>
          </p:cNvPr>
          <p:cNvGrpSpPr/>
          <p:nvPr/>
        </p:nvGrpSpPr>
        <p:grpSpPr>
          <a:xfrm>
            <a:off x="6318417" y="5649755"/>
            <a:ext cx="4063349" cy="698526"/>
            <a:chOff x="8306211" y="5320987"/>
            <a:chExt cx="2909365" cy="69852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74BC58-C0C1-5EA9-80F9-37C8ABCCB6F0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i="1" dirty="0" err="1">
                  <a:solidFill>
                    <a:schemeClr val="bg1"/>
                  </a:solidFill>
                </a:rPr>
                <a:t>title_tfidf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(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từ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tiêu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đề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),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desc_tfidf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(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từ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mô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tả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)</a:t>
              </a:r>
              <a:endParaRPr lang="ko-KR" altLang="en-US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26A18D-0E16-C59A-6BF0-D3C8185749D4}"/>
                </a:ext>
              </a:extLst>
            </p:cNvPr>
            <p:cNvSpPr txBox="1"/>
            <p:nvPr/>
          </p:nvSpPr>
          <p:spPr>
            <a:xfrm>
              <a:off x="8306211" y="5320987"/>
              <a:ext cx="2908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>
                  <a:ln w="0"/>
                  <a:solidFill>
                    <a:srgbClr val="10CF9B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Văn </a:t>
              </a:r>
              <a:r>
                <a:rPr lang="en-US" altLang="ko-KR" dirty="0" err="1">
                  <a:ln w="0"/>
                  <a:solidFill>
                    <a:srgbClr val="10CF9B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bản</a:t>
              </a:r>
              <a:endParaRPr lang="ko-KR" altLang="en-US" dirty="0">
                <a:ln w="0"/>
                <a:solidFill>
                  <a:srgbClr val="10CF9B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35" name="Donut 61">
            <a:extLst>
              <a:ext uri="{FF2B5EF4-FFF2-40B4-BE49-F238E27FC236}">
                <a16:creationId xmlns:a16="http://schemas.microsoft.com/office/drawing/2014/main" id="{DCF41ADE-618A-2A82-A6D3-3F3B95F7C842}"/>
              </a:ext>
            </a:extLst>
          </p:cNvPr>
          <p:cNvSpPr/>
          <p:nvPr/>
        </p:nvSpPr>
        <p:spPr>
          <a:xfrm>
            <a:off x="6589077" y="3214070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684EE3-0BA5-FC08-70F4-CE9C5A093D1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7290107" y="3564585"/>
            <a:ext cx="3142609" cy="4071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5">
            <a:extLst>
              <a:ext uri="{FF2B5EF4-FFF2-40B4-BE49-F238E27FC236}">
                <a16:creationId xmlns:a16="http://schemas.microsoft.com/office/drawing/2014/main" id="{E36B25BC-CC17-8EED-9CA1-35FB60B8166C}"/>
              </a:ext>
            </a:extLst>
          </p:cNvPr>
          <p:cNvGrpSpPr/>
          <p:nvPr/>
        </p:nvGrpSpPr>
        <p:grpSpPr>
          <a:xfrm>
            <a:off x="7361212" y="3208685"/>
            <a:ext cx="2996191" cy="698526"/>
            <a:chOff x="8697852" y="2936325"/>
            <a:chExt cx="2493363" cy="69852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98FDDE-759E-E955-E627-1CE5C12F534B}"/>
                </a:ext>
              </a:extLst>
            </p:cNvPr>
            <p:cNvSpPr txBox="1"/>
            <p:nvPr/>
          </p:nvSpPr>
          <p:spPr>
            <a:xfrm>
              <a:off x="8706407" y="3296297"/>
              <a:ext cx="24848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i="1" dirty="0" err="1">
                  <a:solidFill>
                    <a:schemeClr val="bg1"/>
                  </a:solidFill>
                </a:rPr>
                <a:t>like_ratio</a:t>
              </a:r>
              <a:r>
                <a:rPr lang="en-US" altLang="ko-KR" sz="1600" i="1" dirty="0">
                  <a:solidFill>
                    <a:schemeClr val="bg1"/>
                  </a:solidFill>
                </a:rPr>
                <a:t>, </a:t>
              </a:r>
              <a:r>
                <a:rPr lang="en-US" altLang="ko-KR" sz="1600" i="1" dirty="0" err="1">
                  <a:solidFill>
                    <a:schemeClr val="bg1"/>
                  </a:solidFill>
                </a:rPr>
                <a:t>engagement_score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67FA077-96C1-5C3B-5EF6-F5C4FE97521D}"/>
                </a:ext>
              </a:extLst>
            </p:cNvPr>
            <p:cNvSpPr txBox="1"/>
            <p:nvPr/>
          </p:nvSpPr>
          <p:spPr>
            <a:xfrm>
              <a:off x="8697852" y="2936325"/>
              <a:ext cx="2492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vi-VN" altLang="ko-KR" dirty="0">
                  <a:ln w="0"/>
                  <a:solidFill>
                    <a:srgbClr val="009DD9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Tỷ lệ tương tác</a:t>
              </a:r>
              <a:endParaRPr lang="ko-KR" altLang="en-US" dirty="0">
                <a:ln w="0"/>
                <a:solidFill>
                  <a:srgbClr val="009DD9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sp>
        <p:nvSpPr>
          <p:cNvPr id="20" name="Donut 66">
            <a:extLst>
              <a:ext uri="{FF2B5EF4-FFF2-40B4-BE49-F238E27FC236}">
                <a16:creationId xmlns:a16="http://schemas.microsoft.com/office/drawing/2014/main" id="{5AC60417-A514-2460-AF7D-738639FD57E9}"/>
              </a:ext>
            </a:extLst>
          </p:cNvPr>
          <p:cNvSpPr/>
          <p:nvPr/>
        </p:nvSpPr>
        <p:spPr>
          <a:xfrm>
            <a:off x="6041501" y="444547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34D5D4-9F96-F79C-5B98-CC79491F8A13}"/>
              </a:ext>
            </a:extLst>
          </p:cNvPr>
          <p:cNvCxnSpPr>
            <a:cxnSpLocks/>
          </p:cNvCxnSpPr>
          <p:nvPr/>
        </p:nvCxnSpPr>
        <p:spPr>
          <a:xfrm>
            <a:off x="462233" y="1904998"/>
            <a:ext cx="11267534" cy="0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8B9565D-61B0-96F2-BAF6-F5AF8169DBBF}"/>
              </a:ext>
            </a:extLst>
          </p:cNvPr>
          <p:cNvSpPr txBox="1"/>
          <p:nvPr/>
        </p:nvSpPr>
        <p:spPr>
          <a:xfrm>
            <a:off x="462233" y="1044774"/>
            <a:ext cx="112675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vi-VN" sz="2000" dirty="0">
                <a:solidFill>
                  <a:schemeClr val="bg1"/>
                </a:solidFill>
              </a:rPr>
              <a:t>ử dụng một bộ </a:t>
            </a:r>
            <a:r>
              <a:rPr lang="vi-VN" sz="2000" b="1" dirty="0">
                <a:solidFill>
                  <a:schemeClr val="bg1"/>
                </a:solidFill>
              </a:rPr>
              <a:t>12 đặc trưng </a:t>
            </a:r>
            <a:r>
              <a:rPr lang="vi-VN" sz="2000" dirty="0">
                <a:solidFill>
                  <a:schemeClr val="bg1"/>
                </a:solidFill>
              </a:rPr>
              <a:t>đa dạng để đo lường sự tương đồng giữa các video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vi-VN" sz="2000" dirty="0">
                <a:solidFill>
                  <a:schemeClr val="bg1"/>
                </a:solidFill>
              </a:rPr>
              <a:t>Dữ liệu được chia thành: 80% để huấn luyện (training) và 20% để kiểm thử (testing).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EC5ADD3-2D66-8049-37DC-26DF3FA5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10" y="2323066"/>
            <a:ext cx="347897" cy="34789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F33E644-DABF-6CBE-F7DA-1F440CF95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48" y="3880011"/>
            <a:ext cx="609685" cy="60968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3F30B50-5159-02F2-B13B-C5C51074C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162" y="3329155"/>
            <a:ext cx="470861" cy="47086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C4958B-82FD-E02D-7923-9D4859F21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04" y="5399697"/>
            <a:ext cx="609685" cy="60968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F63A219-1865-F607-A345-CC5250FFDF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12" y="3944052"/>
            <a:ext cx="481602" cy="48160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FFA081-7792-FCFA-BBB2-93F9F8398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21" y="4612294"/>
            <a:ext cx="367391" cy="3673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64BCB4C-0955-4B09-6EB4-E059B5D57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66" y="2468335"/>
            <a:ext cx="418123" cy="41812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C321A16-13A0-12F2-88F6-01FFD205B7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37" y="5823152"/>
            <a:ext cx="381291" cy="381291"/>
          </a:xfrm>
          <a:prstGeom prst="rect">
            <a:avLst/>
          </a:prstGeom>
        </p:spPr>
      </p:pic>
      <p:sp>
        <p:nvSpPr>
          <p:cNvPr id="72" name="Rectangle 16">
            <a:extLst>
              <a:ext uri="{FF2B5EF4-FFF2-40B4-BE49-F238E27FC236}">
                <a16:creationId xmlns:a16="http://schemas.microsoft.com/office/drawing/2014/main" id="{36D57F9E-607D-24AC-9A32-717BD2655F86}"/>
              </a:ext>
            </a:extLst>
          </p:cNvPr>
          <p:cNvSpPr/>
          <p:nvPr/>
        </p:nvSpPr>
        <p:spPr>
          <a:xfrm rot="2700000">
            <a:off x="3355872" y="3474766"/>
            <a:ext cx="784027" cy="14056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28136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CBCEC-883D-E73A-CF11-26EEFE3B0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5837E2-5326-F87C-E364-F81684C66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1. MÔ HÌNH PHÂN CỤM (CLUSTERING)</a:t>
            </a:r>
          </a:p>
        </p:txBody>
      </p:sp>
      <p:sp>
        <p:nvSpPr>
          <p:cNvPr id="168" name="Oval 19">
            <a:extLst>
              <a:ext uri="{FF2B5EF4-FFF2-40B4-BE49-F238E27FC236}">
                <a16:creationId xmlns:a16="http://schemas.microsoft.com/office/drawing/2014/main" id="{11FC5FD3-1E20-E599-27D7-BD8854BD9687}"/>
              </a:ext>
            </a:extLst>
          </p:cNvPr>
          <p:cNvSpPr/>
          <p:nvPr/>
        </p:nvSpPr>
        <p:spPr>
          <a:xfrm>
            <a:off x="9805195" y="2491803"/>
            <a:ext cx="1031620" cy="1031620"/>
          </a:xfrm>
          <a:prstGeom prst="ellipse">
            <a:avLst/>
          </a:prstGeom>
          <a:noFill/>
          <a:ln w="38100">
            <a:solidFill>
              <a:srgbClr val="0BD0D9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9" name="Oval 20">
            <a:extLst>
              <a:ext uri="{FF2B5EF4-FFF2-40B4-BE49-F238E27FC236}">
                <a16:creationId xmlns:a16="http://schemas.microsoft.com/office/drawing/2014/main" id="{6C34F9E1-8FD1-C544-F197-568078C057C2}"/>
              </a:ext>
            </a:extLst>
          </p:cNvPr>
          <p:cNvSpPr/>
          <p:nvPr/>
        </p:nvSpPr>
        <p:spPr>
          <a:xfrm>
            <a:off x="1334946" y="2491803"/>
            <a:ext cx="1031620" cy="1031620"/>
          </a:xfrm>
          <a:prstGeom prst="ellipse">
            <a:avLst/>
          </a:prstGeom>
          <a:noFill/>
          <a:ln w="38100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5" name="Oval 19">
            <a:extLst>
              <a:ext uri="{FF2B5EF4-FFF2-40B4-BE49-F238E27FC236}">
                <a16:creationId xmlns:a16="http://schemas.microsoft.com/office/drawing/2014/main" id="{AAEA8E60-77F3-04B2-3B0A-81BF0E86E203}"/>
              </a:ext>
            </a:extLst>
          </p:cNvPr>
          <p:cNvSpPr/>
          <p:nvPr/>
        </p:nvSpPr>
        <p:spPr>
          <a:xfrm>
            <a:off x="5580190" y="2491803"/>
            <a:ext cx="1031620" cy="1031620"/>
          </a:xfrm>
          <a:prstGeom prst="ellipse">
            <a:avLst/>
          </a:prstGeom>
          <a:noFill/>
          <a:ln w="38100">
            <a:solidFill>
              <a:srgbClr val="10CF9B"/>
            </a:solidFill>
          </a:ln>
          <a:effectLst>
            <a:glow rad="101600">
              <a:srgbClr val="10CF9B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glow rad="101600">
                  <a:srgbClr val="10CF9B">
                    <a:alpha val="60000"/>
                  </a:srgbClr>
                </a:glow>
              </a:effectLst>
            </a:endParaRP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5B32DE8D-0BFE-EFD3-A479-6DA31CF6E234}"/>
              </a:ext>
            </a:extLst>
          </p:cNvPr>
          <p:cNvSpPr txBox="1">
            <a:spLocks/>
          </p:cNvSpPr>
          <p:nvPr/>
        </p:nvSpPr>
        <p:spPr>
          <a:xfrm>
            <a:off x="734312" y="3698241"/>
            <a:ext cx="2232212" cy="72215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FFC000"/>
                </a:solidFill>
                <a:cs typeface="Arial" pitchFamily="34" charset="0"/>
              </a:rPr>
              <a:t>CỤM 1: "SIÊU VIRAL"</a:t>
            </a:r>
            <a:endParaRPr lang="ko-KR" altLang="en-US" sz="1800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B6CBA184-644D-B33C-8348-2B06070E52EC}"/>
              </a:ext>
            </a:extLst>
          </p:cNvPr>
          <p:cNvSpPr txBox="1">
            <a:spLocks/>
          </p:cNvSpPr>
          <p:nvPr/>
        </p:nvSpPr>
        <p:spPr>
          <a:xfrm>
            <a:off x="434890" y="4341891"/>
            <a:ext cx="2831733" cy="155190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Logic: Đặc trưng bởi các giá trị log_views, log_likes và log_comments cực kỳ cao. 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Đây là những video bom tấn, phá vỡ các kỷ lục.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2FBA0710-9BE3-FE27-1E46-F8D7F8A844AB}"/>
              </a:ext>
            </a:extLst>
          </p:cNvPr>
          <p:cNvSpPr txBox="1">
            <a:spLocks/>
          </p:cNvSpPr>
          <p:nvPr/>
        </p:nvSpPr>
        <p:spPr>
          <a:xfrm>
            <a:off x="4399061" y="3698241"/>
            <a:ext cx="3393879" cy="64365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10CF9B"/>
                </a:solidFill>
                <a:cs typeface="Arial" pitchFamily="34" charset="0"/>
              </a:rPr>
              <a:t>CỤM 2: "THẢO LUẬN SÔI NỔI"</a:t>
            </a:r>
            <a:endParaRPr lang="ko-KR" altLang="en-US" sz="1800" dirty="0">
              <a:solidFill>
                <a:srgbClr val="10CF9B"/>
              </a:solidFill>
              <a:cs typeface="Arial" pitchFamily="34" charset="0"/>
            </a:endParaRPr>
          </a:p>
        </p:txBody>
      </p:sp>
      <p:sp>
        <p:nvSpPr>
          <p:cNvPr id="23" name="Text Placeholder 31">
            <a:extLst>
              <a:ext uri="{FF2B5EF4-FFF2-40B4-BE49-F238E27FC236}">
                <a16:creationId xmlns:a16="http://schemas.microsoft.com/office/drawing/2014/main" id="{AD6A153E-BEC8-D59B-34E1-41F847DDE15D}"/>
              </a:ext>
            </a:extLst>
          </p:cNvPr>
          <p:cNvSpPr txBox="1">
            <a:spLocks/>
          </p:cNvSpPr>
          <p:nvPr/>
        </p:nvSpPr>
        <p:spPr>
          <a:xfrm>
            <a:off x="4399061" y="4341891"/>
            <a:ext cx="3393879" cy="2113782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Logic: Có thể có log_views ở mức khá, nhưng giá trị engagement_score và đặc biệt là log_comments lại cao vượt trội.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Đây là những video tạo ra nhiều tranh luận, thảo luận trong cộng đồng.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CE44AFF7-C2F9-060F-90BA-0B4858BC75BD}"/>
              </a:ext>
            </a:extLst>
          </p:cNvPr>
          <p:cNvSpPr txBox="1">
            <a:spLocks/>
          </p:cNvSpPr>
          <p:nvPr/>
        </p:nvSpPr>
        <p:spPr>
          <a:xfrm>
            <a:off x="8845016" y="3698241"/>
            <a:ext cx="2951979" cy="671401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ko-KR" sz="1800" dirty="0">
                <a:solidFill>
                  <a:srgbClr val="0BD0D9"/>
                </a:solidFill>
                <a:cs typeface="Arial" pitchFamily="34" charset="0"/>
              </a:rPr>
              <a:t>CỤM 3: "NỘI DUNG THÔNG THƯỜNG"</a:t>
            </a:r>
            <a:endParaRPr lang="ko-KR" altLang="en-US" sz="1800" dirty="0">
              <a:solidFill>
                <a:srgbClr val="0BD0D9"/>
              </a:solidFill>
              <a:cs typeface="Arial" pitchFamily="34" charset="0"/>
            </a:endParaRP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51E07D49-04C1-9C9E-1F7B-9A09AC708F28}"/>
              </a:ext>
            </a:extLst>
          </p:cNvPr>
          <p:cNvSpPr txBox="1">
            <a:spLocks/>
          </p:cNvSpPr>
          <p:nvPr/>
        </p:nvSpPr>
        <p:spPr>
          <a:xfrm>
            <a:off x="8845016" y="4341891"/>
            <a:ext cx="2951979" cy="190008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Logic: Nhóm lớn nhất, bao gồm các video có các chỉ số tương tác ở mức trung bình và ổn định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Đây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là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những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video </a:t>
            </a:r>
            <a:r>
              <a:rPr lang="vi-VN" altLang="ko-KR" sz="1600" dirty="0">
                <a:solidFill>
                  <a:schemeClr val="bg1"/>
                </a:solidFill>
                <a:cs typeface="Arial" pitchFamily="34" charset="0"/>
              </a:rPr>
              <a:t>không có sự đột phá quá lớn ở bất kỳ chỉ số nào.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4F93D5-D706-50CA-ED48-07B5A92D2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/>
        </p:blipFill>
        <p:spPr>
          <a:xfrm>
            <a:off x="1526322" y="2683179"/>
            <a:ext cx="647855" cy="6488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1B7CB60-3F72-678F-2403-9FD1EB4E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/>
        </p:blipFill>
        <p:spPr>
          <a:xfrm>
            <a:off x="5771904" y="2683179"/>
            <a:ext cx="647855" cy="6488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024C4E-5D07-AEEE-BC4E-3B468FFAF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/>
        </p:blipFill>
        <p:spPr>
          <a:xfrm>
            <a:off x="9996909" y="2683179"/>
            <a:ext cx="647855" cy="6488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8A79A2-141D-1A03-71A4-305637D11261}"/>
              </a:ext>
            </a:extLst>
          </p:cNvPr>
          <p:cNvSpPr txBox="1"/>
          <p:nvPr/>
        </p:nvSpPr>
        <p:spPr>
          <a:xfrm>
            <a:off x="434891" y="1180364"/>
            <a:ext cx="11362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bg1"/>
                </a:solidFill>
              </a:rPr>
              <a:t>Mục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</a:rPr>
              <a:t>tiêu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en-US" altLang="ko-KR" sz="2000" dirty="0">
                <a:solidFill>
                  <a:schemeClr val="bg1"/>
                </a:solidFill>
              </a:rPr>
              <a:t>Tìm </a:t>
            </a:r>
            <a:r>
              <a:rPr lang="en-US" altLang="ko-KR" sz="2000" dirty="0" err="1">
                <a:solidFill>
                  <a:schemeClr val="bg1"/>
                </a:solidFill>
              </a:rPr>
              <a:t>ra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những</a:t>
            </a:r>
            <a:r>
              <a:rPr lang="en-US" altLang="ko-KR" sz="2000" dirty="0">
                <a:solidFill>
                  <a:schemeClr val="bg1"/>
                </a:solidFill>
              </a:rPr>
              <a:t> ‘</a:t>
            </a:r>
            <a:r>
              <a:rPr lang="en-US" altLang="ko-KR" sz="2000" dirty="0" err="1">
                <a:solidFill>
                  <a:schemeClr val="bg1"/>
                </a:solidFill>
              </a:rPr>
              <a:t>kiểu</a:t>
            </a:r>
            <a:r>
              <a:rPr lang="en-US" altLang="ko-KR" sz="2000" dirty="0">
                <a:solidFill>
                  <a:schemeClr val="bg1"/>
                </a:solidFill>
              </a:rPr>
              <a:t>’ video </a:t>
            </a:r>
            <a:r>
              <a:rPr lang="en-US" altLang="ko-KR" sz="2000" dirty="0" err="1">
                <a:solidFill>
                  <a:schemeClr val="bg1"/>
                </a:solidFill>
              </a:rPr>
              <a:t>thịnh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hành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bg1"/>
                </a:solidFill>
              </a:rPr>
              <a:t>Mô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</a:rPr>
              <a:t>hình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en-US" altLang="ko-KR" sz="2000" dirty="0">
                <a:solidFill>
                  <a:schemeClr val="bg1"/>
                </a:solidFill>
              </a:rPr>
              <a:t>K-Means </a:t>
            </a:r>
            <a:r>
              <a:rPr lang="vi-VN" altLang="ko-KR" sz="2000" dirty="0">
                <a:solidFill>
                  <a:schemeClr val="bg1"/>
                </a:solidFill>
              </a:rPr>
              <a:t>(từ thư viện Spark MLlib)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Mô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hình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phân</a:t>
            </a:r>
            <a:r>
              <a:rPr lang="en-US" sz="2000" dirty="0">
                <a:solidFill>
                  <a:schemeClr val="bg1"/>
                </a:solidFill>
              </a:rPr>
              <a:t> chia </a:t>
            </a:r>
            <a:r>
              <a:rPr lang="en-US" sz="2000" dirty="0" err="1">
                <a:solidFill>
                  <a:schemeClr val="bg1"/>
                </a:solidFill>
              </a:rPr>
              <a:t>dữ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liệu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thành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3 </a:t>
            </a:r>
            <a:r>
              <a:rPr lang="en-US" sz="2000" b="1" dirty="0" err="1">
                <a:solidFill>
                  <a:schemeClr val="bg1"/>
                </a:solidFill>
              </a:rPr>
              <a:t>cụm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chính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với</a:t>
            </a:r>
            <a:r>
              <a:rPr lang="en-US" sz="2000" dirty="0">
                <a:solidFill>
                  <a:schemeClr val="bg1"/>
                </a:solidFill>
              </a:rPr>
              <a:t> Silhouette Score: ~ 0.33</a:t>
            </a:r>
          </a:p>
        </p:txBody>
      </p:sp>
    </p:spTree>
    <p:extLst>
      <p:ext uri="{BB962C8B-B14F-4D97-AF65-F5344CB8AC3E}">
        <p14:creationId xmlns:p14="http://schemas.microsoft.com/office/powerpoint/2010/main" val="2274760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079B7-0F3E-73E6-32C0-0ADF9BA6C8B5}"/>
              </a:ext>
            </a:extLst>
          </p:cNvPr>
          <p:cNvSpPr txBox="1">
            <a:spLocks/>
          </p:cNvSpPr>
          <p:nvPr/>
        </p:nvSpPr>
        <p:spPr>
          <a:xfrm>
            <a:off x="437481" y="294684"/>
            <a:ext cx="11573197" cy="72424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</a:rPr>
              <a:t>2. MÔ HÌNH HỒI QUY (REGRESSION)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50879-F6E9-2AB7-D368-BF070252D046}"/>
              </a:ext>
            </a:extLst>
          </p:cNvPr>
          <p:cNvSpPr txBox="1"/>
          <p:nvPr/>
        </p:nvSpPr>
        <p:spPr>
          <a:xfrm>
            <a:off x="437481" y="1063756"/>
            <a:ext cx="38592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Mục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tiêu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Dự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đoán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một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video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có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thể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trụ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lại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trên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top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thịnh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hành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trong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bao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lâu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Mô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hình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: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Random Forest Regressor </a:t>
            </a:r>
            <a:r>
              <a:rPr kumimoji="0" lang="vi-VN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(từ thư viện Spark MLlib)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5597D-91F0-14EA-1EC6-5A392CFE9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161232"/>
              </p:ext>
            </p:extLst>
          </p:nvPr>
        </p:nvGraphicFramePr>
        <p:xfrm>
          <a:off x="4410635" y="1051227"/>
          <a:ext cx="7216589" cy="237777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918141">
                  <a:extLst>
                    <a:ext uri="{9D8B030D-6E8A-4147-A177-3AD203B41FA5}">
                      <a16:colId xmlns:a16="http://schemas.microsoft.com/office/drawing/2014/main" val="2496131720"/>
                    </a:ext>
                  </a:extLst>
                </a:gridCol>
                <a:gridCol w="835508">
                  <a:extLst>
                    <a:ext uri="{9D8B030D-6E8A-4147-A177-3AD203B41FA5}">
                      <a16:colId xmlns:a16="http://schemas.microsoft.com/office/drawing/2014/main" val="4080618376"/>
                    </a:ext>
                  </a:extLst>
                </a:gridCol>
                <a:gridCol w="2589158">
                  <a:extLst>
                    <a:ext uri="{9D8B030D-6E8A-4147-A177-3AD203B41FA5}">
                      <a16:colId xmlns:a16="http://schemas.microsoft.com/office/drawing/2014/main" val="2129770252"/>
                    </a:ext>
                  </a:extLst>
                </a:gridCol>
                <a:gridCol w="2873782">
                  <a:extLst>
                    <a:ext uri="{9D8B030D-6E8A-4147-A177-3AD203B41FA5}">
                      <a16:colId xmlns:a16="http://schemas.microsoft.com/office/drawing/2014/main" val="42021139"/>
                    </a:ext>
                  </a:extLst>
                </a:gridCol>
              </a:tblGrid>
              <a:tr h="396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Chỉ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số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Giá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trị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Định </a:t>
                      </a:r>
                      <a:r>
                        <a:rPr lang="en-US" sz="1600" dirty="0" err="1"/>
                        <a:t>nghĩa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Ý </a:t>
                      </a:r>
                      <a:r>
                        <a:rPr lang="en-US" sz="1600" dirty="0" err="1"/>
                        <a:t>nghĩa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314447"/>
                  </a:ext>
                </a:extLst>
              </a:tr>
              <a:tr h="510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RMSE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1.6479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600"/>
                        <a:t>Căn bậc hai trung bình của bình phương sai số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Sai </a:t>
                      </a:r>
                      <a:r>
                        <a:rPr lang="en-US" sz="1600" dirty="0" err="1"/>
                        <a:t>số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trung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bình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khoảng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dirty="0"/>
                        <a:t>1.65 </a:t>
                      </a:r>
                      <a:r>
                        <a:rPr lang="en-US" sz="1600" b="1" dirty="0" err="1"/>
                        <a:t>ngày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8343677"/>
                  </a:ext>
                </a:extLst>
              </a:tr>
              <a:tr h="5101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MAE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0.6263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Trung </a:t>
                      </a:r>
                      <a:r>
                        <a:rPr lang="en-US" sz="1600" dirty="0" err="1"/>
                        <a:t>bình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tuyệt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đối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sai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số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Sai </a:t>
                      </a:r>
                      <a:r>
                        <a:rPr lang="en-US" sz="1600" dirty="0" err="1"/>
                        <a:t>số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trung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bình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khoảng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dirty="0"/>
                        <a:t>0.63 </a:t>
                      </a:r>
                      <a:r>
                        <a:rPr lang="en-US" sz="1600" b="1" dirty="0" err="1"/>
                        <a:t>ngày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948729"/>
                  </a:ext>
                </a:extLst>
              </a:tr>
              <a:tr h="7287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R² Score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0.7373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600" dirty="0"/>
                        <a:t>Tỷ lệ phương sai được giải thích bởi mô hình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1600" dirty="0"/>
                        <a:t>Mô hình giải thích được </a:t>
                      </a:r>
                      <a:r>
                        <a:rPr lang="vi-VN" sz="1600" b="1" dirty="0"/>
                        <a:t>73.73%</a:t>
                      </a:r>
                      <a:r>
                        <a:rPr lang="vi-VN" sz="1600" dirty="0"/>
                        <a:t> sự biến động của dữ liệu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032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04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C9FE55-E447-5621-8609-C093B731A9BD}"/>
              </a:ext>
            </a:extLst>
          </p:cNvPr>
          <p:cNvSpPr txBox="1"/>
          <p:nvPr/>
        </p:nvSpPr>
        <p:spPr>
          <a:xfrm>
            <a:off x="774042" y="329864"/>
            <a:ext cx="10643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CÁC YẾU TỐ NÀO THỰC SỰ QUYẾT ĐỊNH?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5FD4C-E9BA-D288-C917-4D126D6FA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8" y="1069767"/>
            <a:ext cx="738716" cy="738716"/>
          </a:xfrm>
          <a:prstGeom prst="rect">
            <a:avLst/>
          </a:prstGeom>
          <a:effectLst>
            <a:glow rad="63500">
              <a:srgbClr val="C807FF">
                <a:alpha val="40000"/>
              </a:srgb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3F679C-E7D8-94FF-6BD8-DE03949B95C7}"/>
              </a:ext>
            </a:extLst>
          </p:cNvPr>
          <p:cNvSpPr txBox="1"/>
          <p:nvPr/>
        </p:nvSpPr>
        <p:spPr>
          <a:xfrm>
            <a:off x="1930481" y="977460"/>
            <a:ext cx="9274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Các chỉ số tương tác trực tiếp mà chúng ta thường quan tâm nhất như </a:t>
            </a:r>
            <a:r>
              <a:rPr lang="vi-VN" b="1" dirty="0">
                <a:solidFill>
                  <a:schemeClr val="bg1"/>
                </a:solidFill>
              </a:rPr>
              <a:t>Lượt xem (views)</a:t>
            </a:r>
            <a:r>
              <a:rPr lang="vi-VN" dirty="0">
                <a:solidFill>
                  <a:schemeClr val="bg1"/>
                </a:solidFill>
              </a:rPr>
              <a:t> và </a:t>
            </a:r>
            <a:r>
              <a:rPr lang="vi-VN" b="1" dirty="0">
                <a:solidFill>
                  <a:schemeClr val="bg1"/>
                </a:solidFill>
              </a:rPr>
              <a:t>Lượt thích (likes)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i="1" dirty="0">
                <a:solidFill>
                  <a:schemeClr val="bg1"/>
                </a:solidFill>
              </a:rPr>
              <a:t>không phải</a:t>
            </a:r>
            <a:r>
              <a:rPr lang="vi-VN" dirty="0">
                <a:solidFill>
                  <a:schemeClr val="bg1"/>
                </a:solidFill>
              </a:rPr>
              <a:t> là yếu tố có sức ảnh hưởng lớn nhất trong mô hình dự đoán.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B831DB-43E7-C488-FCB9-2BFDC1B806EC}"/>
              </a:ext>
            </a:extLst>
          </p:cNvPr>
          <p:cNvSpPr/>
          <p:nvPr/>
        </p:nvSpPr>
        <p:spPr>
          <a:xfrm>
            <a:off x="965241" y="2116547"/>
            <a:ext cx="3131630" cy="1875350"/>
          </a:xfrm>
          <a:prstGeom prst="roundRect">
            <a:avLst>
              <a:gd name="adj" fmla="val 13810"/>
            </a:avLst>
          </a:prstGeom>
          <a:noFill/>
          <a:ln w="38100">
            <a:solidFill>
              <a:srgbClr val="10CF9B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04FA96-1DD7-F418-E4F8-762933E74F68}"/>
              </a:ext>
            </a:extLst>
          </p:cNvPr>
          <p:cNvSpPr/>
          <p:nvPr/>
        </p:nvSpPr>
        <p:spPr>
          <a:xfrm>
            <a:off x="965241" y="2116545"/>
            <a:ext cx="3131630" cy="457665"/>
          </a:xfrm>
          <a:prstGeom prst="roundRect">
            <a:avLst>
              <a:gd name="adj" fmla="val 50000"/>
            </a:avLst>
          </a:prstGeom>
          <a:solidFill>
            <a:srgbClr val="10CF9B"/>
          </a:solidFill>
          <a:ln w="38100">
            <a:solidFill>
              <a:srgbClr val="10CF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AD06A-614F-CCC3-5C58-F81D2F838B04}"/>
              </a:ext>
            </a:extLst>
          </p:cNvPr>
          <p:cNvSpPr txBox="1"/>
          <p:nvPr/>
        </p:nvSpPr>
        <p:spPr>
          <a:xfrm>
            <a:off x="1128007" y="2160711"/>
            <a:ext cx="2806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category_id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64913-17AC-ED4D-8315-4C80229E4C3B}"/>
              </a:ext>
            </a:extLst>
          </p:cNvPr>
          <p:cNvSpPr txBox="1"/>
          <p:nvPr/>
        </p:nvSpPr>
        <p:spPr>
          <a:xfrm>
            <a:off x="1132291" y="2618374"/>
            <a:ext cx="2872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>
                <a:solidFill>
                  <a:schemeClr val="bg1"/>
                </a:solidFill>
              </a:rPr>
              <a:t>Việc video thuộc về một danh mục "hot" (như </a:t>
            </a:r>
            <a:r>
              <a:rPr lang="vi-VN" sz="1600" i="1" dirty="0">
                <a:solidFill>
                  <a:schemeClr val="bg1"/>
                </a:solidFill>
              </a:rPr>
              <a:t>Âm nhạc</a:t>
            </a:r>
            <a:r>
              <a:rPr lang="vi-VN" sz="1600" dirty="0">
                <a:solidFill>
                  <a:schemeClr val="bg1"/>
                </a:solidFill>
              </a:rPr>
              <a:t>, </a:t>
            </a:r>
            <a:r>
              <a:rPr lang="vi-VN" sz="1600" i="1" dirty="0">
                <a:solidFill>
                  <a:schemeClr val="bg1"/>
                </a:solidFill>
              </a:rPr>
              <a:t>Giải trí</a:t>
            </a:r>
            <a:r>
              <a:rPr lang="vi-VN" sz="1600" dirty="0">
                <a:solidFill>
                  <a:schemeClr val="bg1"/>
                </a:solidFill>
              </a:rPr>
              <a:t>) là yếu tố dự báo mạnh mẽ nhất về khả năng duy trì trên top thịnh hành.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F2C43B-3DDB-A827-CFA1-3AACC35473A4}"/>
              </a:ext>
            </a:extLst>
          </p:cNvPr>
          <p:cNvSpPr/>
          <p:nvPr/>
        </p:nvSpPr>
        <p:spPr>
          <a:xfrm>
            <a:off x="965241" y="4162097"/>
            <a:ext cx="3131630" cy="1500841"/>
          </a:xfrm>
          <a:prstGeom prst="roundRect">
            <a:avLst>
              <a:gd name="adj" fmla="val 13810"/>
            </a:avLst>
          </a:prstGeom>
          <a:noFill/>
          <a:ln w="38100">
            <a:solidFill>
              <a:srgbClr val="00B050"/>
            </a:solidFill>
          </a:ln>
          <a:effectLst>
            <a:glow rad="1016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ADB30-AEB3-1082-09E0-D09CC61A2CA8}"/>
              </a:ext>
            </a:extLst>
          </p:cNvPr>
          <p:cNvSpPr/>
          <p:nvPr/>
        </p:nvSpPr>
        <p:spPr>
          <a:xfrm>
            <a:off x="965241" y="4162098"/>
            <a:ext cx="3131630" cy="45766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EB2AAC-8434-ED02-2DA3-66B3CEA6E030}"/>
              </a:ext>
            </a:extLst>
          </p:cNvPr>
          <p:cNvSpPr txBox="1"/>
          <p:nvPr/>
        </p:nvSpPr>
        <p:spPr>
          <a:xfrm>
            <a:off x="1128007" y="4669848"/>
            <a:ext cx="28720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>
                <a:solidFill>
                  <a:schemeClr val="bg1"/>
                </a:solidFill>
              </a:rPr>
              <a:t>Các video mới ra mắt có lợi thế cực lớn để duy trì lâu trên top thịnh hành.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166D9-EA5C-560A-F772-0DC029B0C4DA}"/>
              </a:ext>
            </a:extLst>
          </p:cNvPr>
          <p:cNvSpPr txBox="1"/>
          <p:nvPr/>
        </p:nvSpPr>
        <p:spPr>
          <a:xfrm>
            <a:off x="1128007" y="4209391"/>
            <a:ext cx="2806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video_age_proxy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F7D6B4-A8A2-E416-8D2C-8C9143435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82" y="5882699"/>
            <a:ext cx="735402" cy="73540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7A4515C-6642-7BF9-BE55-13063153DDC4}"/>
              </a:ext>
            </a:extLst>
          </p:cNvPr>
          <p:cNvSpPr txBox="1"/>
          <p:nvPr/>
        </p:nvSpPr>
        <p:spPr>
          <a:xfrm>
            <a:off x="1859167" y="5927234"/>
            <a:ext cx="9416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Đối với thuật toán của YouTube, </a:t>
            </a:r>
            <a:r>
              <a:rPr lang="vi-VN" b="1" dirty="0">
                <a:solidFill>
                  <a:schemeClr val="bg1"/>
                </a:solidFill>
              </a:rPr>
              <a:t>nội dung đúng thể loại</a:t>
            </a:r>
            <a:r>
              <a:rPr lang="vi-VN" dirty="0">
                <a:solidFill>
                  <a:schemeClr val="bg1"/>
                </a:solidFill>
              </a:rPr>
              <a:t> và </a:t>
            </a:r>
            <a:r>
              <a:rPr lang="vi-VN" b="1" dirty="0">
                <a:solidFill>
                  <a:schemeClr val="bg1"/>
                </a:solidFill>
              </a:rPr>
              <a:t>thời điểm ra mắt</a:t>
            </a:r>
            <a:r>
              <a:rPr lang="vi-VN" dirty="0">
                <a:solidFill>
                  <a:schemeClr val="bg1"/>
                </a:solidFill>
              </a:rPr>
              <a:t> là hai yếu tố then chốt, thậm chí còn quan trọng hơn cả các con số tương tác ban đầu.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2D45-DE8B-C368-8D49-5744195F5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637" y="2076146"/>
            <a:ext cx="7223707" cy="35867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340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439BF7-E75A-5EF9-ED79-8519B59FFDAB}"/>
              </a:ext>
            </a:extLst>
          </p:cNvPr>
          <p:cNvSpPr txBox="1"/>
          <p:nvPr/>
        </p:nvSpPr>
        <p:spPr>
          <a:xfrm>
            <a:off x="746449" y="2644170"/>
            <a:ext cx="4152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4937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ACA3A1-01BC-132D-B315-856333D360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pic>
        <p:nvPicPr>
          <p:cNvPr id="2" name="Picture 1" descr="A black and white background&#10;&#10;Description automatically generated">
            <a:extLst>
              <a:ext uri="{FF2B5EF4-FFF2-40B4-BE49-F238E27FC236}">
                <a16:creationId xmlns:a16="http://schemas.microsoft.com/office/drawing/2014/main" id="{3B82B5B5-FAAE-7DAE-E0A5-18F6E249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-up of a smart phone&#10;&#10;Description automatically generated">
            <a:extLst>
              <a:ext uri="{FF2B5EF4-FFF2-40B4-BE49-F238E27FC236}">
                <a16:creationId xmlns:a16="http://schemas.microsoft.com/office/drawing/2014/main" id="{FE0836FC-122E-6D7E-BA43-6720593CC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97633"/>
          </a:xfrm>
          <a:prstGeom prst="rect">
            <a:avLst/>
          </a:prstGeom>
        </p:spPr>
      </p:pic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68A739C-487E-C573-1AB6-62276ACDBE4F}"/>
              </a:ext>
            </a:extLst>
          </p:cNvPr>
          <p:cNvSpPr/>
          <p:nvPr/>
        </p:nvSpPr>
        <p:spPr>
          <a:xfrm rot="12845289" flipV="1">
            <a:off x="1755059" y="1020257"/>
            <a:ext cx="530013" cy="585780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73" cap="flat">
            <a:noFill/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98441F6-1AF9-0CFE-1EA2-CDA4DCFF5B54}"/>
              </a:ext>
            </a:extLst>
          </p:cNvPr>
          <p:cNvGrpSpPr/>
          <p:nvPr/>
        </p:nvGrpSpPr>
        <p:grpSpPr>
          <a:xfrm>
            <a:off x="10656038" y="3007099"/>
            <a:ext cx="2712167" cy="3062582"/>
            <a:chOff x="10656038" y="3007099"/>
            <a:chExt cx="2712167" cy="3062582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1126126-3561-858C-87D3-3FA314B2D24E}"/>
                </a:ext>
              </a:extLst>
            </p:cNvPr>
            <p:cNvSpPr/>
            <p:nvPr/>
          </p:nvSpPr>
          <p:spPr>
            <a:xfrm rot="12845289">
              <a:off x="10656038" y="3007099"/>
              <a:ext cx="2712167" cy="3062582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rgbClr val="F0F0F0"/>
              </a:solidFill>
              <a:prstDash val="solid"/>
              <a:miter/>
            </a:ln>
            <a:effectLst>
              <a:outerShdw blurRad="177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1F4E890-31BD-AE26-1C49-A937FF5D6427}"/>
                </a:ext>
              </a:extLst>
            </p:cNvPr>
            <p:cNvGrpSpPr/>
            <p:nvPr/>
          </p:nvGrpSpPr>
          <p:grpSpPr>
            <a:xfrm>
              <a:off x="10817505" y="3189427"/>
              <a:ext cx="2389232" cy="2697926"/>
              <a:chOff x="10817505" y="3189427"/>
              <a:chExt cx="2389232" cy="2697926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8BAA0AA-E7FD-E6EC-74F8-683ADB2DAF28}"/>
                  </a:ext>
                </a:extLst>
              </p:cNvPr>
              <p:cNvSpPr/>
              <p:nvPr/>
            </p:nvSpPr>
            <p:spPr>
              <a:xfrm rot="12845289">
                <a:off x="10959467" y="3349731"/>
                <a:ext cx="2105308" cy="2377318"/>
              </a:xfrm>
              <a:custGeom>
                <a:avLst/>
                <a:gdLst>
                  <a:gd name="connsiteX0" fmla="*/ 250637 w 2027447"/>
                  <a:gd name="connsiteY0" fmla="*/ 164828 h 1664997"/>
                  <a:gd name="connsiteX1" fmla="*/ 1338770 w 2027447"/>
                  <a:gd name="connsiteY1" fmla="*/ 142371 h 1664997"/>
                  <a:gd name="connsiteX2" fmla="*/ 1946336 w 2027447"/>
                  <a:gd name="connsiteY2" fmla="*/ 681087 h 1664997"/>
                  <a:gd name="connsiteX3" fmla="*/ 1978205 w 2027447"/>
                  <a:gd name="connsiteY3" fmla="*/ 1252962 h 1664997"/>
                  <a:gd name="connsiteX4" fmla="*/ 1181719 w 2027447"/>
                  <a:gd name="connsiteY4" fmla="*/ 1633957 h 1664997"/>
                  <a:gd name="connsiteX5" fmla="*/ 295502 w 2027447"/>
                  <a:gd name="connsiteY5" fmla="*/ 1499744 h 1664997"/>
                  <a:gd name="connsiteX6" fmla="*/ 250637 w 2027447"/>
                  <a:gd name="connsiteY6" fmla="*/ 164828 h 166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7447" h="1664997">
                    <a:moveTo>
                      <a:pt x="250637" y="164828"/>
                    </a:moveTo>
                    <a:cubicBezTo>
                      <a:pt x="617154" y="-158545"/>
                      <a:pt x="1197199" y="83364"/>
                      <a:pt x="1338770" y="142371"/>
                    </a:cubicBezTo>
                    <a:cubicBezTo>
                      <a:pt x="1466581" y="195646"/>
                      <a:pt x="1797646" y="333729"/>
                      <a:pt x="1946336" y="681087"/>
                    </a:cubicBezTo>
                    <a:cubicBezTo>
                      <a:pt x="1980021" y="759780"/>
                      <a:pt x="2090631" y="1018220"/>
                      <a:pt x="1978205" y="1252962"/>
                    </a:cubicBezTo>
                    <a:cubicBezTo>
                      <a:pt x="1836061" y="1549673"/>
                      <a:pt x="1436766" y="1601084"/>
                      <a:pt x="1181719" y="1633957"/>
                    </a:cubicBezTo>
                    <a:cubicBezTo>
                      <a:pt x="891027" y="1671416"/>
                      <a:pt x="549690" y="1715373"/>
                      <a:pt x="295502" y="1499744"/>
                    </a:cubicBezTo>
                    <a:cubicBezTo>
                      <a:pt x="-62654" y="1195960"/>
                      <a:pt x="-116072" y="488392"/>
                      <a:pt x="250637" y="16482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F0F0F0"/>
                </a:solidFill>
                <a:prstDash val="solid"/>
                <a:miter/>
              </a:ln>
              <a:effectLst>
                <a:outerShdw blurRad="177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bert Sans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B7E9AAB-8404-AACD-4B5E-CF321FFEE54C}"/>
                  </a:ext>
                </a:extLst>
              </p:cNvPr>
              <p:cNvSpPr/>
              <p:nvPr/>
            </p:nvSpPr>
            <p:spPr>
              <a:xfrm rot="12845289">
                <a:off x="10817505" y="3189427"/>
                <a:ext cx="2389232" cy="2697926"/>
              </a:xfrm>
              <a:custGeom>
                <a:avLst/>
                <a:gdLst>
                  <a:gd name="connsiteX0" fmla="*/ 250637 w 2027447"/>
                  <a:gd name="connsiteY0" fmla="*/ 164828 h 1664997"/>
                  <a:gd name="connsiteX1" fmla="*/ 1338770 w 2027447"/>
                  <a:gd name="connsiteY1" fmla="*/ 142371 h 1664997"/>
                  <a:gd name="connsiteX2" fmla="*/ 1946336 w 2027447"/>
                  <a:gd name="connsiteY2" fmla="*/ 681087 h 1664997"/>
                  <a:gd name="connsiteX3" fmla="*/ 1978205 w 2027447"/>
                  <a:gd name="connsiteY3" fmla="*/ 1252962 h 1664997"/>
                  <a:gd name="connsiteX4" fmla="*/ 1181719 w 2027447"/>
                  <a:gd name="connsiteY4" fmla="*/ 1633957 h 1664997"/>
                  <a:gd name="connsiteX5" fmla="*/ 295502 w 2027447"/>
                  <a:gd name="connsiteY5" fmla="*/ 1499744 h 1664997"/>
                  <a:gd name="connsiteX6" fmla="*/ 250637 w 2027447"/>
                  <a:gd name="connsiteY6" fmla="*/ 164828 h 166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7447" h="1664997">
                    <a:moveTo>
                      <a:pt x="250637" y="164828"/>
                    </a:moveTo>
                    <a:cubicBezTo>
                      <a:pt x="617154" y="-158545"/>
                      <a:pt x="1197199" y="83364"/>
                      <a:pt x="1338770" y="142371"/>
                    </a:cubicBezTo>
                    <a:cubicBezTo>
                      <a:pt x="1466581" y="195646"/>
                      <a:pt x="1797646" y="333729"/>
                      <a:pt x="1946336" y="681087"/>
                    </a:cubicBezTo>
                    <a:cubicBezTo>
                      <a:pt x="1980021" y="759780"/>
                      <a:pt x="2090631" y="1018220"/>
                      <a:pt x="1978205" y="1252962"/>
                    </a:cubicBezTo>
                    <a:cubicBezTo>
                      <a:pt x="1836061" y="1549673"/>
                      <a:pt x="1436766" y="1601084"/>
                      <a:pt x="1181719" y="1633957"/>
                    </a:cubicBezTo>
                    <a:cubicBezTo>
                      <a:pt x="891027" y="1671416"/>
                      <a:pt x="549690" y="1715373"/>
                      <a:pt x="295502" y="1499744"/>
                    </a:cubicBezTo>
                    <a:cubicBezTo>
                      <a:pt x="-62654" y="1195960"/>
                      <a:pt x="-116072" y="488392"/>
                      <a:pt x="250637" y="16482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F0F0F0"/>
                </a:solidFill>
                <a:prstDash val="solid"/>
                <a:miter/>
              </a:ln>
              <a:effectLst>
                <a:outerShdw blurRad="177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lbert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CB5063C-024D-38F6-04BD-94E8D3150877}"/>
              </a:ext>
            </a:extLst>
          </p:cNvPr>
          <p:cNvSpPr/>
          <p:nvPr/>
        </p:nvSpPr>
        <p:spPr>
          <a:xfrm rot="5596518" flipV="1">
            <a:off x="-174593" y="4268736"/>
            <a:ext cx="3259673" cy="543653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73" cap="flat">
            <a:noFill/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77" name="Graphic 75">
            <a:extLst>
              <a:ext uri="{FF2B5EF4-FFF2-40B4-BE49-F238E27FC236}">
                <a16:creationId xmlns:a16="http://schemas.microsoft.com/office/drawing/2014/main" id="{34A6ED24-E4BA-208F-F81B-22A069FE6FA3}"/>
              </a:ext>
            </a:extLst>
          </p:cNvPr>
          <p:cNvSpPr/>
          <p:nvPr/>
        </p:nvSpPr>
        <p:spPr>
          <a:xfrm>
            <a:off x="-978421" y="-1518022"/>
            <a:ext cx="5109301" cy="2365533"/>
          </a:xfrm>
          <a:custGeom>
            <a:avLst/>
            <a:gdLst>
              <a:gd name="connsiteX0" fmla="*/ 687469 w 5109301"/>
              <a:gd name="connsiteY0" fmla="*/ 9525 h 2365533"/>
              <a:gd name="connsiteX1" fmla="*/ 2032209 w 5109301"/>
              <a:gd name="connsiteY1" fmla="*/ 1119092 h 2365533"/>
              <a:gd name="connsiteX2" fmla="*/ 2159463 w 5109301"/>
              <a:gd name="connsiteY2" fmla="*/ 1129665 h 2365533"/>
              <a:gd name="connsiteX3" fmla="*/ 3767568 w 5109301"/>
              <a:gd name="connsiteY3" fmla="*/ 340805 h 2365533"/>
              <a:gd name="connsiteX4" fmla="*/ 3865962 w 5109301"/>
              <a:gd name="connsiteY4" fmla="*/ 347472 h 2365533"/>
              <a:gd name="connsiteX5" fmla="*/ 5017629 w 5109301"/>
              <a:gd name="connsiteY5" fmla="*/ 2281904 h 2365533"/>
              <a:gd name="connsiteX6" fmla="*/ 4832464 w 5109301"/>
              <a:gd name="connsiteY6" fmla="*/ 2356009 h 2365533"/>
              <a:gd name="connsiteX7" fmla="*/ 2643047 w 5109301"/>
              <a:gd name="connsiteY7" fmla="*/ 1749743 h 2365533"/>
              <a:gd name="connsiteX8" fmla="*/ 1976202 w 5109301"/>
              <a:gd name="connsiteY8" fmla="*/ 1845850 h 2365533"/>
              <a:gd name="connsiteX9" fmla="*/ 982839 w 5109301"/>
              <a:gd name="connsiteY9" fmla="*/ 2151602 h 2365533"/>
              <a:gd name="connsiteX10" fmla="*/ 712710 w 5109301"/>
              <a:gd name="connsiteY10" fmla="*/ 2103025 h 2365533"/>
              <a:gd name="connsiteX11" fmla="*/ 19576 w 5109301"/>
              <a:gd name="connsiteY11" fmla="*/ 1197293 h 2365533"/>
              <a:gd name="connsiteX12" fmla="*/ 645750 w 5109301"/>
              <a:gd name="connsiteY12" fmla="*/ 12097 h 2365533"/>
              <a:gd name="connsiteX13" fmla="*/ 687469 w 5109301"/>
              <a:gd name="connsiteY13" fmla="*/ 9525 h 2365533"/>
              <a:gd name="connsiteX14" fmla="*/ 687469 w 5109301"/>
              <a:gd name="connsiteY14" fmla="*/ 0 h 2365533"/>
              <a:gd name="connsiteX15" fmla="*/ 687469 w 5109301"/>
              <a:gd name="connsiteY15" fmla="*/ 9525 h 2365533"/>
              <a:gd name="connsiteX16" fmla="*/ 687469 w 5109301"/>
              <a:gd name="connsiteY16" fmla="*/ 0 h 2365533"/>
              <a:gd name="connsiteX17" fmla="*/ 644607 w 5109301"/>
              <a:gd name="connsiteY17" fmla="*/ 2667 h 2365533"/>
              <a:gd name="connsiteX18" fmla="*/ 260368 w 5109301"/>
              <a:gd name="connsiteY18" fmla="*/ 257651 h 2365533"/>
              <a:gd name="connsiteX19" fmla="*/ 49866 w 5109301"/>
              <a:gd name="connsiteY19" fmla="*/ 686943 h 2365533"/>
              <a:gd name="connsiteX20" fmla="*/ 10146 w 5109301"/>
              <a:gd name="connsiteY20" fmla="*/ 1198626 h 2365533"/>
              <a:gd name="connsiteX21" fmla="*/ 244652 w 5109301"/>
              <a:gd name="connsiteY21" fmla="*/ 1759934 h 2365533"/>
              <a:gd name="connsiteX22" fmla="*/ 709567 w 5109301"/>
              <a:gd name="connsiteY22" fmla="*/ 2111978 h 2365533"/>
              <a:gd name="connsiteX23" fmla="*/ 982935 w 5109301"/>
              <a:gd name="connsiteY23" fmla="*/ 2161127 h 2365533"/>
              <a:gd name="connsiteX24" fmla="*/ 1590630 w 5109301"/>
              <a:gd name="connsiteY24" fmla="*/ 1997297 h 2365533"/>
              <a:gd name="connsiteX25" fmla="*/ 1979059 w 5109301"/>
              <a:gd name="connsiteY25" fmla="*/ 1854994 h 2365533"/>
              <a:gd name="connsiteX26" fmla="*/ 2643047 w 5109301"/>
              <a:gd name="connsiteY26" fmla="*/ 1759268 h 2365533"/>
              <a:gd name="connsiteX27" fmla="*/ 4194384 w 5109301"/>
              <a:gd name="connsiteY27" fmla="*/ 2161318 h 2365533"/>
              <a:gd name="connsiteX28" fmla="*/ 4832654 w 5109301"/>
              <a:gd name="connsiteY28" fmla="*/ 2365534 h 2365533"/>
              <a:gd name="connsiteX29" fmla="*/ 5024868 w 5109301"/>
              <a:gd name="connsiteY29" fmla="*/ 2288191 h 2365533"/>
              <a:gd name="connsiteX30" fmla="*/ 5108594 w 5109301"/>
              <a:gd name="connsiteY30" fmla="*/ 1966341 h 2365533"/>
              <a:gd name="connsiteX31" fmla="*/ 5005723 w 5109301"/>
              <a:gd name="connsiteY31" fmla="*/ 1504283 h 2365533"/>
              <a:gd name="connsiteX32" fmla="*/ 3867295 w 5109301"/>
              <a:gd name="connsiteY32" fmla="*/ 338042 h 2365533"/>
              <a:gd name="connsiteX33" fmla="*/ 3767664 w 5109301"/>
              <a:gd name="connsiteY33" fmla="*/ 331280 h 2365533"/>
              <a:gd name="connsiteX34" fmla="*/ 2967945 w 5109301"/>
              <a:gd name="connsiteY34" fmla="*/ 724090 h 2365533"/>
              <a:gd name="connsiteX35" fmla="*/ 2159558 w 5109301"/>
              <a:gd name="connsiteY35" fmla="*/ 1120045 h 2365533"/>
              <a:gd name="connsiteX36" fmla="*/ 2033828 w 5109301"/>
              <a:gd name="connsiteY36" fmla="*/ 1109567 h 2365533"/>
              <a:gd name="connsiteX37" fmla="*/ 1236300 w 5109301"/>
              <a:gd name="connsiteY37" fmla="*/ 457676 h 2365533"/>
              <a:gd name="connsiteX38" fmla="*/ 687469 w 5109301"/>
              <a:gd name="connsiteY38" fmla="*/ 0 h 2365533"/>
              <a:gd name="connsiteX39" fmla="*/ 687469 w 5109301"/>
              <a:gd name="connsiteY39" fmla="*/ 0 h 236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09301" h="2365533">
                <a:moveTo>
                  <a:pt x="687469" y="9525"/>
                </a:moveTo>
                <a:cubicBezTo>
                  <a:pt x="1157528" y="9525"/>
                  <a:pt x="1320024" y="1001173"/>
                  <a:pt x="2032209" y="1119092"/>
                </a:cubicBezTo>
                <a:cubicBezTo>
                  <a:pt x="2075833" y="1126331"/>
                  <a:pt x="2118315" y="1129665"/>
                  <a:pt x="2159463" y="1129665"/>
                </a:cubicBezTo>
                <a:cubicBezTo>
                  <a:pt x="2788494" y="1129665"/>
                  <a:pt x="3153873" y="340805"/>
                  <a:pt x="3767568" y="340805"/>
                </a:cubicBezTo>
                <a:cubicBezTo>
                  <a:pt x="3799668" y="340805"/>
                  <a:pt x="3832434" y="342995"/>
                  <a:pt x="3865962" y="347472"/>
                </a:cubicBezTo>
                <a:cubicBezTo>
                  <a:pt x="4691208" y="459200"/>
                  <a:pt x="5333764" y="1928146"/>
                  <a:pt x="5017629" y="2281904"/>
                </a:cubicBezTo>
                <a:cubicBezTo>
                  <a:pt x="4970957" y="2334101"/>
                  <a:pt x="4908759" y="2356009"/>
                  <a:pt x="4832464" y="2356009"/>
                </a:cubicBezTo>
                <a:cubicBezTo>
                  <a:pt x="4431080" y="2356009"/>
                  <a:pt x="3637076" y="1749743"/>
                  <a:pt x="2643047" y="1749743"/>
                </a:cubicBezTo>
                <a:cubicBezTo>
                  <a:pt x="2429306" y="1749743"/>
                  <a:pt x="2206516" y="1777746"/>
                  <a:pt x="1976202" y="1845850"/>
                </a:cubicBezTo>
                <a:cubicBezTo>
                  <a:pt x="1590915" y="1959769"/>
                  <a:pt x="1301070" y="2151602"/>
                  <a:pt x="982839" y="2151602"/>
                </a:cubicBezTo>
                <a:cubicBezTo>
                  <a:pt x="895781" y="2151602"/>
                  <a:pt x="806627" y="2137220"/>
                  <a:pt x="712710" y="2103025"/>
                </a:cubicBezTo>
                <a:cubicBezTo>
                  <a:pt x="354285" y="1972342"/>
                  <a:pt x="74154" y="1605248"/>
                  <a:pt x="19576" y="1197293"/>
                </a:cubicBezTo>
                <a:cubicBezTo>
                  <a:pt x="-53862" y="649224"/>
                  <a:pt x="283609" y="55912"/>
                  <a:pt x="645750" y="12097"/>
                </a:cubicBezTo>
                <a:cubicBezTo>
                  <a:pt x="659942" y="10382"/>
                  <a:pt x="673848" y="9525"/>
                  <a:pt x="687469" y="9525"/>
                </a:cubicBezTo>
                <a:moveTo>
                  <a:pt x="687469" y="0"/>
                </a:moveTo>
                <a:lnTo>
                  <a:pt x="687469" y="9525"/>
                </a:lnTo>
                <a:lnTo>
                  <a:pt x="687469" y="0"/>
                </a:lnTo>
                <a:cubicBezTo>
                  <a:pt x="673372" y="0"/>
                  <a:pt x="658989" y="857"/>
                  <a:pt x="644607" y="2667"/>
                </a:cubicBezTo>
                <a:cubicBezTo>
                  <a:pt x="511638" y="18764"/>
                  <a:pt x="375144" y="109347"/>
                  <a:pt x="260368" y="257651"/>
                </a:cubicBezTo>
                <a:cubicBezTo>
                  <a:pt x="167785" y="377190"/>
                  <a:pt x="95014" y="525590"/>
                  <a:pt x="49866" y="686943"/>
                </a:cubicBezTo>
                <a:cubicBezTo>
                  <a:pt x="1955" y="858012"/>
                  <a:pt x="-11761" y="1034891"/>
                  <a:pt x="10146" y="1198626"/>
                </a:cubicBezTo>
                <a:cubicBezTo>
                  <a:pt x="37197" y="1400556"/>
                  <a:pt x="118350" y="1594676"/>
                  <a:pt x="244652" y="1759934"/>
                </a:cubicBezTo>
                <a:cubicBezTo>
                  <a:pt x="371334" y="1925574"/>
                  <a:pt x="532021" y="2047304"/>
                  <a:pt x="709567" y="2111978"/>
                </a:cubicBezTo>
                <a:cubicBezTo>
                  <a:pt x="800245" y="2145030"/>
                  <a:pt x="889685" y="2161127"/>
                  <a:pt x="982935" y="2161127"/>
                </a:cubicBezTo>
                <a:cubicBezTo>
                  <a:pt x="1187055" y="2161127"/>
                  <a:pt x="1383080" y="2081498"/>
                  <a:pt x="1590630" y="1997297"/>
                </a:cubicBezTo>
                <a:cubicBezTo>
                  <a:pt x="1712740" y="1947672"/>
                  <a:pt x="1839042" y="1896428"/>
                  <a:pt x="1979059" y="1854994"/>
                </a:cubicBezTo>
                <a:cubicBezTo>
                  <a:pt x="2193848" y="1791462"/>
                  <a:pt x="2417209" y="1759268"/>
                  <a:pt x="2643047" y="1759268"/>
                </a:cubicBezTo>
                <a:cubicBezTo>
                  <a:pt x="3249027" y="1759268"/>
                  <a:pt x="3773188" y="1982248"/>
                  <a:pt x="4194384" y="2161318"/>
                </a:cubicBezTo>
                <a:cubicBezTo>
                  <a:pt x="4462703" y="2275427"/>
                  <a:pt x="4674634" y="2365534"/>
                  <a:pt x="4832654" y="2365534"/>
                </a:cubicBezTo>
                <a:cubicBezTo>
                  <a:pt x="4915522" y="2365534"/>
                  <a:pt x="4978386" y="2340197"/>
                  <a:pt x="5024868" y="2288191"/>
                </a:cubicBezTo>
                <a:cubicBezTo>
                  <a:pt x="5085353" y="2220468"/>
                  <a:pt x="5114308" y="2109216"/>
                  <a:pt x="5108594" y="1966341"/>
                </a:cubicBezTo>
                <a:cubicBezTo>
                  <a:pt x="5103260" y="1831753"/>
                  <a:pt x="5067636" y="1671923"/>
                  <a:pt x="5005723" y="1504283"/>
                </a:cubicBezTo>
                <a:cubicBezTo>
                  <a:pt x="4816366" y="991172"/>
                  <a:pt x="4379359" y="407384"/>
                  <a:pt x="3867295" y="338042"/>
                </a:cubicBezTo>
                <a:cubicBezTo>
                  <a:pt x="3834053" y="333566"/>
                  <a:pt x="3800525" y="331280"/>
                  <a:pt x="3767664" y="331280"/>
                </a:cubicBezTo>
                <a:cubicBezTo>
                  <a:pt x="3459339" y="331280"/>
                  <a:pt x="3209594" y="531019"/>
                  <a:pt x="2967945" y="724090"/>
                </a:cubicBezTo>
                <a:cubicBezTo>
                  <a:pt x="2724486" y="918782"/>
                  <a:pt x="2472645" y="1120045"/>
                  <a:pt x="2159558" y="1120045"/>
                </a:cubicBezTo>
                <a:cubicBezTo>
                  <a:pt x="2118219" y="1120045"/>
                  <a:pt x="2075928" y="1116521"/>
                  <a:pt x="2033828" y="1109567"/>
                </a:cubicBezTo>
                <a:cubicBezTo>
                  <a:pt x="1655876" y="1046988"/>
                  <a:pt x="1432991" y="733901"/>
                  <a:pt x="1236300" y="457676"/>
                </a:cubicBezTo>
                <a:cubicBezTo>
                  <a:pt x="1061421" y="212122"/>
                  <a:pt x="910354" y="0"/>
                  <a:pt x="687469" y="0"/>
                </a:cubicBezTo>
                <a:lnTo>
                  <a:pt x="687469" y="0"/>
                </a:lnTo>
                <a:close/>
              </a:path>
            </a:pathLst>
          </a:custGeom>
          <a:noFill/>
          <a:ln w="38100" cap="flat">
            <a:solidFill>
              <a:srgbClr val="F0F0F0"/>
            </a:solidFill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80" name="Graphic 75">
            <a:extLst>
              <a:ext uri="{FF2B5EF4-FFF2-40B4-BE49-F238E27FC236}">
                <a16:creationId xmlns:a16="http://schemas.microsoft.com/office/drawing/2014/main" id="{972FBE30-FA4A-A087-E40B-CABADA3AB8C4}"/>
              </a:ext>
            </a:extLst>
          </p:cNvPr>
          <p:cNvSpPr/>
          <p:nvPr/>
        </p:nvSpPr>
        <p:spPr>
          <a:xfrm>
            <a:off x="-826021" y="-1365622"/>
            <a:ext cx="5109301" cy="2365533"/>
          </a:xfrm>
          <a:custGeom>
            <a:avLst/>
            <a:gdLst>
              <a:gd name="connsiteX0" fmla="*/ 687469 w 5109301"/>
              <a:gd name="connsiteY0" fmla="*/ 9525 h 2365533"/>
              <a:gd name="connsiteX1" fmla="*/ 2032209 w 5109301"/>
              <a:gd name="connsiteY1" fmla="*/ 1119092 h 2365533"/>
              <a:gd name="connsiteX2" fmla="*/ 2159463 w 5109301"/>
              <a:gd name="connsiteY2" fmla="*/ 1129665 h 2365533"/>
              <a:gd name="connsiteX3" fmla="*/ 3767568 w 5109301"/>
              <a:gd name="connsiteY3" fmla="*/ 340805 h 2365533"/>
              <a:gd name="connsiteX4" fmla="*/ 3865962 w 5109301"/>
              <a:gd name="connsiteY4" fmla="*/ 347472 h 2365533"/>
              <a:gd name="connsiteX5" fmla="*/ 5017629 w 5109301"/>
              <a:gd name="connsiteY5" fmla="*/ 2281904 h 2365533"/>
              <a:gd name="connsiteX6" fmla="*/ 4832464 w 5109301"/>
              <a:gd name="connsiteY6" fmla="*/ 2356009 h 2365533"/>
              <a:gd name="connsiteX7" fmla="*/ 2643047 w 5109301"/>
              <a:gd name="connsiteY7" fmla="*/ 1749743 h 2365533"/>
              <a:gd name="connsiteX8" fmla="*/ 1976202 w 5109301"/>
              <a:gd name="connsiteY8" fmla="*/ 1845850 h 2365533"/>
              <a:gd name="connsiteX9" fmla="*/ 982839 w 5109301"/>
              <a:gd name="connsiteY9" fmla="*/ 2151602 h 2365533"/>
              <a:gd name="connsiteX10" fmla="*/ 712710 w 5109301"/>
              <a:gd name="connsiteY10" fmla="*/ 2103025 h 2365533"/>
              <a:gd name="connsiteX11" fmla="*/ 19576 w 5109301"/>
              <a:gd name="connsiteY11" fmla="*/ 1197293 h 2365533"/>
              <a:gd name="connsiteX12" fmla="*/ 645750 w 5109301"/>
              <a:gd name="connsiteY12" fmla="*/ 12097 h 2365533"/>
              <a:gd name="connsiteX13" fmla="*/ 687469 w 5109301"/>
              <a:gd name="connsiteY13" fmla="*/ 9525 h 2365533"/>
              <a:gd name="connsiteX14" fmla="*/ 687469 w 5109301"/>
              <a:gd name="connsiteY14" fmla="*/ 0 h 2365533"/>
              <a:gd name="connsiteX15" fmla="*/ 687469 w 5109301"/>
              <a:gd name="connsiteY15" fmla="*/ 9525 h 2365533"/>
              <a:gd name="connsiteX16" fmla="*/ 687469 w 5109301"/>
              <a:gd name="connsiteY16" fmla="*/ 0 h 2365533"/>
              <a:gd name="connsiteX17" fmla="*/ 644607 w 5109301"/>
              <a:gd name="connsiteY17" fmla="*/ 2667 h 2365533"/>
              <a:gd name="connsiteX18" fmla="*/ 260368 w 5109301"/>
              <a:gd name="connsiteY18" fmla="*/ 257651 h 2365533"/>
              <a:gd name="connsiteX19" fmla="*/ 49866 w 5109301"/>
              <a:gd name="connsiteY19" fmla="*/ 686943 h 2365533"/>
              <a:gd name="connsiteX20" fmla="*/ 10146 w 5109301"/>
              <a:gd name="connsiteY20" fmla="*/ 1198626 h 2365533"/>
              <a:gd name="connsiteX21" fmla="*/ 244652 w 5109301"/>
              <a:gd name="connsiteY21" fmla="*/ 1759934 h 2365533"/>
              <a:gd name="connsiteX22" fmla="*/ 709567 w 5109301"/>
              <a:gd name="connsiteY22" fmla="*/ 2111978 h 2365533"/>
              <a:gd name="connsiteX23" fmla="*/ 982935 w 5109301"/>
              <a:gd name="connsiteY23" fmla="*/ 2161127 h 2365533"/>
              <a:gd name="connsiteX24" fmla="*/ 1590630 w 5109301"/>
              <a:gd name="connsiteY24" fmla="*/ 1997297 h 2365533"/>
              <a:gd name="connsiteX25" fmla="*/ 1979059 w 5109301"/>
              <a:gd name="connsiteY25" fmla="*/ 1854994 h 2365533"/>
              <a:gd name="connsiteX26" fmla="*/ 2643047 w 5109301"/>
              <a:gd name="connsiteY26" fmla="*/ 1759268 h 2365533"/>
              <a:gd name="connsiteX27" fmla="*/ 4194384 w 5109301"/>
              <a:gd name="connsiteY27" fmla="*/ 2161318 h 2365533"/>
              <a:gd name="connsiteX28" fmla="*/ 4832654 w 5109301"/>
              <a:gd name="connsiteY28" fmla="*/ 2365534 h 2365533"/>
              <a:gd name="connsiteX29" fmla="*/ 5024868 w 5109301"/>
              <a:gd name="connsiteY29" fmla="*/ 2288191 h 2365533"/>
              <a:gd name="connsiteX30" fmla="*/ 5108594 w 5109301"/>
              <a:gd name="connsiteY30" fmla="*/ 1966341 h 2365533"/>
              <a:gd name="connsiteX31" fmla="*/ 5005723 w 5109301"/>
              <a:gd name="connsiteY31" fmla="*/ 1504283 h 2365533"/>
              <a:gd name="connsiteX32" fmla="*/ 3867295 w 5109301"/>
              <a:gd name="connsiteY32" fmla="*/ 338042 h 2365533"/>
              <a:gd name="connsiteX33" fmla="*/ 3767664 w 5109301"/>
              <a:gd name="connsiteY33" fmla="*/ 331280 h 2365533"/>
              <a:gd name="connsiteX34" fmla="*/ 2967945 w 5109301"/>
              <a:gd name="connsiteY34" fmla="*/ 724090 h 2365533"/>
              <a:gd name="connsiteX35" fmla="*/ 2159558 w 5109301"/>
              <a:gd name="connsiteY35" fmla="*/ 1120045 h 2365533"/>
              <a:gd name="connsiteX36" fmla="*/ 2033828 w 5109301"/>
              <a:gd name="connsiteY36" fmla="*/ 1109567 h 2365533"/>
              <a:gd name="connsiteX37" fmla="*/ 1236300 w 5109301"/>
              <a:gd name="connsiteY37" fmla="*/ 457676 h 2365533"/>
              <a:gd name="connsiteX38" fmla="*/ 687469 w 5109301"/>
              <a:gd name="connsiteY38" fmla="*/ 0 h 2365533"/>
              <a:gd name="connsiteX39" fmla="*/ 687469 w 5109301"/>
              <a:gd name="connsiteY39" fmla="*/ 0 h 236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09301" h="2365533">
                <a:moveTo>
                  <a:pt x="687469" y="9525"/>
                </a:moveTo>
                <a:cubicBezTo>
                  <a:pt x="1157528" y="9525"/>
                  <a:pt x="1320024" y="1001173"/>
                  <a:pt x="2032209" y="1119092"/>
                </a:cubicBezTo>
                <a:cubicBezTo>
                  <a:pt x="2075833" y="1126331"/>
                  <a:pt x="2118315" y="1129665"/>
                  <a:pt x="2159463" y="1129665"/>
                </a:cubicBezTo>
                <a:cubicBezTo>
                  <a:pt x="2788494" y="1129665"/>
                  <a:pt x="3153873" y="340805"/>
                  <a:pt x="3767568" y="340805"/>
                </a:cubicBezTo>
                <a:cubicBezTo>
                  <a:pt x="3799668" y="340805"/>
                  <a:pt x="3832434" y="342995"/>
                  <a:pt x="3865962" y="347472"/>
                </a:cubicBezTo>
                <a:cubicBezTo>
                  <a:pt x="4691208" y="459200"/>
                  <a:pt x="5333764" y="1928146"/>
                  <a:pt x="5017629" y="2281904"/>
                </a:cubicBezTo>
                <a:cubicBezTo>
                  <a:pt x="4970957" y="2334101"/>
                  <a:pt x="4908759" y="2356009"/>
                  <a:pt x="4832464" y="2356009"/>
                </a:cubicBezTo>
                <a:cubicBezTo>
                  <a:pt x="4431080" y="2356009"/>
                  <a:pt x="3637076" y="1749743"/>
                  <a:pt x="2643047" y="1749743"/>
                </a:cubicBezTo>
                <a:cubicBezTo>
                  <a:pt x="2429306" y="1749743"/>
                  <a:pt x="2206516" y="1777746"/>
                  <a:pt x="1976202" y="1845850"/>
                </a:cubicBezTo>
                <a:cubicBezTo>
                  <a:pt x="1590915" y="1959769"/>
                  <a:pt x="1301070" y="2151602"/>
                  <a:pt x="982839" y="2151602"/>
                </a:cubicBezTo>
                <a:cubicBezTo>
                  <a:pt x="895781" y="2151602"/>
                  <a:pt x="806627" y="2137220"/>
                  <a:pt x="712710" y="2103025"/>
                </a:cubicBezTo>
                <a:cubicBezTo>
                  <a:pt x="354285" y="1972342"/>
                  <a:pt x="74154" y="1605248"/>
                  <a:pt x="19576" y="1197293"/>
                </a:cubicBezTo>
                <a:cubicBezTo>
                  <a:pt x="-53862" y="649224"/>
                  <a:pt x="283609" y="55912"/>
                  <a:pt x="645750" y="12097"/>
                </a:cubicBezTo>
                <a:cubicBezTo>
                  <a:pt x="659942" y="10382"/>
                  <a:pt x="673848" y="9525"/>
                  <a:pt x="687469" y="9525"/>
                </a:cubicBezTo>
                <a:moveTo>
                  <a:pt x="687469" y="0"/>
                </a:moveTo>
                <a:lnTo>
                  <a:pt x="687469" y="9525"/>
                </a:lnTo>
                <a:lnTo>
                  <a:pt x="687469" y="0"/>
                </a:lnTo>
                <a:cubicBezTo>
                  <a:pt x="673372" y="0"/>
                  <a:pt x="658989" y="857"/>
                  <a:pt x="644607" y="2667"/>
                </a:cubicBezTo>
                <a:cubicBezTo>
                  <a:pt x="511638" y="18764"/>
                  <a:pt x="375144" y="109347"/>
                  <a:pt x="260368" y="257651"/>
                </a:cubicBezTo>
                <a:cubicBezTo>
                  <a:pt x="167785" y="377190"/>
                  <a:pt x="95014" y="525590"/>
                  <a:pt x="49866" y="686943"/>
                </a:cubicBezTo>
                <a:cubicBezTo>
                  <a:pt x="1955" y="858012"/>
                  <a:pt x="-11761" y="1034891"/>
                  <a:pt x="10146" y="1198626"/>
                </a:cubicBezTo>
                <a:cubicBezTo>
                  <a:pt x="37197" y="1400556"/>
                  <a:pt x="118350" y="1594676"/>
                  <a:pt x="244652" y="1759934"/>
                </a:cubicBezTo>
                <a:cubicBezTo>
                  <a:pt x="371334" y="1925574"/>
                  <a:pt x="532021" y="2047304"/>
                  <a:pt x="709567" y="2111978"/>
                </a:cubicBezTo>
                <a:cubicBezTo>
                  <a:pt x="800245" y="2145030"/>
                  <a:pt x="889685" y="2161127"/>
                  <a:pt x="982935" y="2161127"/>
                </a:cubicBezTo>
                <a:cubicBezTo>
                  <a:pt x="1187055" y="2161127"/>
                  <a:pt x="1383080" y="2081498"/>
                  <a:pt x="1590630" y="1997297"/>
                </a:cubicBezTo>
                <a:cubicBezTo>
                  <a:pt x="1712740" y="1947672"/>
                  <a:pt x="1839042" y="1896428"/>
                  <a:pt x="1979059" y="1854994"/>
                </a:cubicBezTo>
                <a:cubicBezTo>
                  <a:pt x="2193848" y="1791462"/>
                  <a:pt x="2417209" y="1759268"/>
                  <a:pt x="2643047" y="1759268"/>
                </a:cubicBezTo>
                <a:cubicBezTo>
                  <a:pt x="3249027" y="1759268"/>
                  <a:pt x="3773188" y="1982248"/>
                  <a:pt x="4194384" y="2161318"/>
                </a:cubicBezTo>
                <a:cubicBezTo>
                  <a:pt x="4462703" y="2275427"/>
                  <a:pt x="4674634" y="2365534"/>
                  <a:pt x="4832654" y="2365534"/>
                </a:cubicBezTo>
                <a:cubicBezTo>
                  <a:pt x="4915522" y="2365534"/>
                  <a:pt x="4978386" y="2340197"/>
                  <a:pt x="5024868" y="2288191"/>
                </a:cubicBezTo>
                <a:cubicBezTo>
                  <a:pt x="5085353" y="2220468"/>
                  <a:pt x="5114308" y="2109216"/>
                  <a:pt x="5108594" y="1966341"/>
                </a:cubicBezTo>
                <a:cubicBezTo>
                  <a:pt x="5103260" y="1831753"/>
                  <a:pt x="5067636" y="1671923"/>
                  <a:pt x="5005723" y="1504283"/>
                </a:cubicBezTo>
                <a:cubicBezTo>
                  <a:pt x="4816366" y="991172"/>
                  <a:pt x="4379359" y="407384"/>
                  <a:pt x="3867295" y="338042"/>
                </a:cubicBezTo>
                <a:cubicBezTo>
                  <a:pt x="3834053" y="333566"/>
                  <a:pt x="3800525" y="331280"/>
                  <a:pt x="3767664" y="331280"/>
                </a:cubicBezTo>
                <a:cubicBezTo>
                  <a:pt x="3459339" y="331280"/>
                  <a:pt x="3209594" y="531019"/>
                  <a:pt x="2967945" y="724090"/>
                </a:cubicBezTo>
                <a:cubicBezTo>
                  <a:pt x="2724486" y="918782"/>
                  <a:pt x="2472645" y="1120045"/>
                  <a:pt x="2159558" y="1120045"/>
                </a:cubicBezTo>
                <a:cubicBezTo>
                  <a:pt x="2118219" y="1120045"/>
                  <a:pt x="2075928" y="1116521"/>
                  <a:pt x="2033828" y="1109567"/>
                </a:cubicBezTo>
                <a:cubicBezTo>
                  <a:pt x="1655876" y="1046988"/>
                  <a:pt x="1432991" y="733901"/>
                  <a:pt x="1236300" y="457676"/>
                </a:cubicBezTo>
                <a:cubicBezTo>
                  <a:pt x="1061421" y="212122"/>
                  <a:pt x="910354" y="0"/>
                  <a:pt x="687469" y="0"/>
                </a:cubicBezTo>
                <a:lnTo>
                  <a:pt x="687469" y="0"/>
                </a:lnTo>
                <a:close/>
              </a:path>
            </a:pathLst>
          </a:custGeom>
          <a:noFill/>
          <a:ln w="38100" cap="flat">
            <a:solidFill>
              <a:srgbClr val="F0F0F0"/>
            </a:solidFill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81" name="Graphic 75">
            <a:extLst>
              <a:ext uri="{FF2B5EF4-FFF2-40B4-BE49-F238E27FC236}">
                <a16:creationId xmlns:a16="http://schemas.microsoft.com/office/drawing/2014/main" id="{B7FC2A2F-72CA-5A2A-6747-F8FB5C4D51DF}"/>
              </a:ext>
            </a:extLst>
          </p:cNvPr>
          <p:cNvSpPr/>
          <p:nvPr/>
        </p:nvSpPr>
        <p:spPr>
          <a:xfrm>
            <a:off x="-673621" y="-1213222"/>
            <a:ext cx="5109301" cy="2365533"/>
          </a:xfrm>
          <a:custGeom>
            <a:avLst/>
            <a:gdLst>
              <a:gd name="connsiteX0" fmla="*/ 687469 w 5109301"/>
              <a:gd name="connsiteY0" fmla="*/ 9525 h 2365533"/>
              <a:gd name="connsiteX1" fmla="*/ 2032209 w 5109301"/>
              <a:gd name="connsiteY1" fmla="*/ 1119092 h 2365533"/>
              <a:gd name="connsiteX2" fmla="*/ 2159463 w 5109301"/>
              <a:gd name="connsiteY2" fmla="*/ 1129665 h 2365533"/>
              <a:gd name="connsiteX3" fmla="*/ 3767568 w 5109301"/>
              <a:gd name="connsiteY3" fmla="*/ 340805 h 2365533"/>
              <a:gd name="connsiteX4" fmla="*/ 3865962 w 5109301"/>
              <a:gd name="connsiteY4" fmla="*/ 347472 h 2365533"/>
              <a:gd name="connsiteX5" fmla="*/ 5017629 w 5109301"/>
              <a:gd name="connsiteY5" fmla="*/ 2281904 h 2365533"/>
              <a:gd name="connsiteX6" fmla="*/ 4832464 w 5109301"/>
              <a:gd name="connsiteY6" fmla="*/ 2356009 h 2365533"/>
              <a:gd name="connsiteX7" fmla="*/ 2643047 w 5109301"/>
              <a:gd name="connsiteY7" fmla="*/ 1749743 h 2365533"/>
              <a:gd name="connsiteX8" fmla="*/ 1976202 w 5109301"/>
              <a:gd name="connsiteY8" fmla="*/ 1845850 h 2365533"/>
              <a:gd name="connsiteX9" fmla="*/ 982839 w 5109301"/>
              <a:gd name="connsiteY9" fmla="*/ 2151602 h 2365533"/>
              <a:gd name="connsiteX10" fmla="*/ 712710 w 5109301"/>
              <a:gd name="connsiteY10" fmla="*/ 2103025 h 2365533"/>
              <a:gd name="connsiteX11" fmla="*/ 19576 w 5109301"/>
              <a:gd name="connsiteY11" fmla="*/ 1197293 h 2365533"/>
              <a:gd name="connsiteX12" fmla="*/ 645750 w 5109301"/>
              <a:gd name="connsiteY12" fmla="*/ 12097 h 2365533"/>
              <a:gd name="connsiteX13" fmla="*/ 687469 w 5109301"/>
              <a:gd name="connsiteY13" fmla="*/ 9525 h 2365533"/>
              <a:gd name="connsiteX14" fmla="*/ 687469 w 5109301"/>
              <a:gd name="connsiteY14" fmla="*/ 0 h 2365533"/>
              <a:gd name="connsiteX15" fmla="*/ 687469 w 5109301"/>
              <a:gd name="connsiteY15" fmla="*/ 9525 h 2365533"/>
              <a:gd name="connsiteX16" fmla="*/ 687469 w 5109301"/>
              <a:gd name="connsiteY16" fmla="*/ 0 h 2365533"/>
              <a:gd name="connsiteX17" fmla="*/ 644607 w 5109301"/>
              <a:gd name="connsiteY17" fmla="*/ 2667 h 2365533"/>
              <a:gd name="connsiteX18" fmla="*/ 260368 w 5109301"/>
              <a:gd name="connsiteY18" fmla="*/ 257651 h 2365533"/>
              <a:gd name="connsiteX19" fmla="*/ 49866 w 5109301"/>
              <a:gd name="connsiteY19" fmla="*/ 686943 h 2365533"/>
              <a:gd name="connsiteX20" fmla="*/ 10146 w 5109301"/>
              <a:gd name="connsiteY20" fmla="*/ 1198626 h 2365533"/>
              <a:gd name="connsiteX21" fmla="*/ 244652 w 5109301"/>
              <a:gd name="connsiteY21" fmla="*/ 1759934 h 2365533"/>
              <a:gd name="connsiteX22" fmla="*/ 709567 w 5109301"/>
              <a:gd name="connsiteY22" fmla="*/ 2111978 h 2365533"/>
              <a:gd name="connsiteX23" fmla="*/ 982935 w 5109301"/>
              <a:gd name="connsiteY23" fmla="*/ 2161127 h 2365533"/>
              <a:gd name="connsiteX24" fmla="*/ 1590630 w 5109301"/>
              <a:gd name="connsiteY24" fmla="*/ 1997297 h 2365533"/>
              <a:gd name="connsiteX25" fmla="*/ 1979059 w 5109301"/>
              <a:gd name="connsiteY25" fmla="*/ 1854994 h 2365533"/>
              <a:gd name="connsiteX26" fmla="*/ 2643047 w 5109301"/>
              <a:gd name="connsiteY26" fmla="*/ 1759268 h 2365533"/>
              <a:gd name="connsiteX27" fmla="*/ 4194384 w 5109301"/>
              <a:gd name="connsiteY27" fmla="*/ 2161318 h 2365533"/>
              <a:gd name="connsiteX28" fmla="*/ 4832654 w 5109301"/>
              <a:gd name="connsiteY28" fmla="*/ 2365534 h 2365533"/>
              <a:gd name="connsiteX29" fmla="*/ 5024868 w 5109301"/>
              <a:gd name="connsiteY29" fmla="*/ 2288191 h 2365533"/>
              <a:gd name="connsiteX30" fmla="*/ 5108594 w 5109301"/>
              <a:gd name="connsiteY30" fmla="*/ 1966341 h 2365533"/>
              <a:gd name="connsiteX31" fmla="*/ 5005723 w 5109301"/>
              <a:gd name="connsiteY31" fmla="*/ 1504283 h 2365533"/>
              <a:gd name="connsiteX32" fmla="*/ 3867295 w 5109301"/>
              <a:gd name="connsiteY32" fmla="*/ 338042 h 2365533"/>
              <a:gd name="connsiteX33" fmla="*/ 3767664 w 5109301"/>
              <a:gd name="connsiteY33" fmla="*/ 331280 h 2365533"/>
              <a:gd name="connsiteX34" fmla="*/ 2967945 w 5109301"/>
              <a:gd name="connsiteY34" fmla="*/ 724090 h 2365533"/>
              <a:gd name="connsiteX35" fmla="*/ 2159558 w 5109301"/>
              <a:gd name="connsiteY35" fmla="*/ 1120045 h 2365533"/>
              <a:gd name="connsiteX36" fmla="*/ 2033828 w 5109301"/>
              <a:gd name="connsiteY36" fmla="*/ 1109567 h 2365533"/>
              <a:gd name="connsiteX37" fmla="*/ 1236300 w 5109301"/>
              <a:gd name="connsiteY37" fmla="*/ 457676 h 2365533"/>
              <a:gd name="connsiteX38" fmla="*/ 687469 w 5109301"/>
              <a:gd name="connsiteY38" fmla="*/ 0 h 2365533"/>
              <a:gd name="connsiteX39" fmla="*/ 687469 w 5109301"/>
              <a:gd name="connsiteY39" fmla="*/ 0 h 236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109301" h="2365533">
                <a:moveTo>
                  <a:pt x="687469" y="9525"/>
                </a:moveTo>
                <a:cubicBezTo>
                  <a:pt x="1157528" y="9525"/>
                  <a:pt x="1320024" y="1001173"/>
                  <a:pt x="2032209" y="1119092"/>
                </a:cubicBezTo>
                <a:cubicBezTo>
                  <a:pt x="2075833" y="1126331"/>
                  <a:pt x="2118315" y="1129665"/>
                  <a:pt x="2159463" y="1129665"/>
                </a:cubicBezTo>
                <a:cubicBezTo>
                  <a:pt x="2788494" y="1129665"/>
                  <a:pt x="3153873" y="340805"/>
                  <a:pt x="3767568" y="340805"/>
                </a:cubicBezTo>
                <a:cubicBezTo>
                  <a:pt x="3799668" y="340805"/>
                  <a:pt x="3832434" y="342995"/>
                  <a:pt x="3865962" y="347472"/>
                </a:cubicBezTo>
                <a:cubicBezTo>
                  <a:pt x="4691208" y="459200"/>
                  <a:pt x="5333764" y="1928146"/>
                  <a:pt x="5017629" y="2281904"/>
                </a:cubicBezTo>
                <a:cubicBezTo>
                  <a:pt x="4970957" y="2334101"/>
                  <a:pt x="4908759" y="2356009"/>
                  <a:pt x="4832464" y="2356009"/>
                </a:cubicBezTo>
                <a:cubicBezTo>
                  <a:pt x="4431080" y="2356009"/>
                  <a:pt x="3637076" y="1749743"/>
                  <a:pt x="2643047" y="1749743"/>
                </a:cubicBezTo>
                <a:cubicBezTo>
                  <a:pt x="2429306" y="1749743"/>
                  <a:pt x="2206516" y="1777746"/>
                  <a:pt x="1976202" y="1845850"/>
                </a:cubicBezTo>
                <a:cubicBezTo>
                  <a:pt x="1590915" y="1959769"/>
                  <a:pt x="1301070" y="2151602"/>
                  <a:pt x="982839" y="2151602"/>
                </a:cubicBezTo>
                <a:cubicBezTo>
                  <a:pt x="895781" y="2151602"/>
                  <a:pt x="806627" y="2137220"/>
                  <a:pt x="712710" y="2103025"/>
                </a:cubicBezTo>
                <a:cubicBezTo>
                  <a:pt x="354285" y="1972342"/>
                  <a:pt x="74154" y="1605248"/>
                  <a:pt x="19576" y="1197293"/>
                </a:cubicBezTo>
                <a:cubicBezTo>
                  <a:pt x="-53862" y="649224"/>
                  <a:pt x="283609" y="55912"/>
                  <a:pt x="645750" y="12097"/>
                </a:cubicBezTo>
                <a:cubicBezTo>
                  <a:pt x="659942" y="10382"/>
                  <a:pt x="673848" y="9525"/>
                  <a:pt x="687469" y="9525"/>
                </a:cubicBezTo>
                <a:moveTo>
                  <a:pt x="687469" y="0"/>
                </a:moveTo>
                <a:lnTo>
                  <a:pt x="687469" y="9525"/>
                </a:lnTo>
                <a:lnTo>
                  <a:pt x="687469" y="0"/>
                </a:lnTo>
                <a:cubicBezTo>
                  <a:pt x="673372" y="0"/>
                  <a:pt x="658989" y="857"/>
                  <a:pt x="644607" y="2667"/>
                </a:cubicBezTo>
                <a:cubicBezTo>
                  <a:pt x="511638" y="18764"/>
                  <a:pt x="375144" y="109347"/>
                  <a:pt x="260368" y="257651"/>
                </a:cubicBezTo>
                <a:cubicBezTo>
                  <a:pt x="167785" y="377190"/>
                  <a:pt x="95014" y="525590"/>
                  <a:pt x="49866" y="686943"/>
                </a:cubicBezTo>
                <a:cubicBezTo>
                  <a:pt x="1955" y="858012"/>
                  <a:pt x="-11761" y="1034891"/>
                  <a:pt x="10146" y="1198626"/>
                </a:cubicBezTo>
                <a:cubicBezTo>
                  <a:pt x="37197" y="1400556"/>
                  <a:pt x="118350" y="1594676"/>
                  <a:pt x="244652" y="1759934"/>
                </a:cubicBezTo>
                <a:cubicBezTo>
                  <a:pt x="371334" y="1925574"/>
                  <a:pt x="532021" y="2047304"/>
                  <a:pt x="709567" y="2111978"/>
                </a:cubicBezTo>
                <a:cubicBezTo>
                  <a:pt x="800245" y="2145030"/>
                  <a:pt x="889685" y="2161127"/>
                  <a:pt x="982935" y="2161127"/>
                </a:cubicBezTo>
                <a:cubicBezTo>
                  <a:pt x="1187055" y="2161127"/>
                  <a:pt x="1383080" y="2081498"/>
                  <a:pt x="1590630" y="1997297"/>
                </a:cubicBezTo>
                <a:cubicBezTo>
                  <a:pt x="1712740" y="1947672"/>
                  <a:pt x="1839042" y="1896428"/>
                  <a:pt x="1979059" y="1854994"/>
                </a:cubicBezTo>
                <a:cubicBezTo>
                  <a:pt x="2193848" y="1791462"/>
                  <a:pt x="2417209" y="1759268"/>
                  <a:pt x="2643047" y="1759268"/>
                </a:cubicBezTo>
                <a:cubicBezTo>
                  <a:pt x="3249027" y="1759268"/>
                  <a:pt x="3773188" y="1982248"/>
                  <a:pt x="4194384" y="2161318"/>
                </a:cubicBezTo>
                <a:cubicBezTo>
                  <a:pt x="4462703" y="2275427"/>
                  <a:pt x="4674634" y="2365534"/>
                  <a:pt x="4832654" y="2365534"/>
                </a:cubicBezTo>
                <a:cubicBezTo>
                  <a:pt x="4915522" y="2365534"/>
                  <a:pt x="4978386" y="2340197"/>
                  <a:pt x="5024868" y="2288191"/>
                </a:cubicBezTo>
                <a:cubicBezTo>
                  <a:pt x="5085353" y="2220468"/>
                  <a:pt x="5114308" y="2109216"/>
                  <a:pt x="5108594" y="1966341"/>
                </a:cubicBezTo>
                <a:cubicBezTo>
                  <a:pt x="5103260" y="1831753"/>
                  <a:pt x="5067636" y="1671923"/>
                  <a:pt x="5005723" y="1504283"/>
                </a:cubicBezTo>
                <a:cubicBezTo>
                  <a:pt x="4816366" y="991172"/>
                  <a:pt x="4379359" y="407384"/>
                  <a:pt x="3867295" y="338042"/>
                </a:cubicBezTo>
                <a:cubicBezTo>
                  <a:pt x="3834053" y="333566"/>
                  <a:pt x="3800525" y="331280"/>
                  <a:pt x="3767664" y="331280"/>
                </a:cubicBezTo>
                <a:cubicBezTo>
                  <a:pt x="3459339" y="331280"/>
                  <a:pt x="3209594" y="531019"/>
                  <a:pt x="2967945" y="724090"/>
                </a:cubicBezTo>
                <a:cubicBezTo>
                  <a:pt x="2724486" y="918782"/>
                  <a:pt x="2472645" y="1120045"/>
                  <a:pt x="2159558" y="1120045"/>
                </a:cubicBezTo>
                <a:cubicBezTo>
                  <a:pt x="2118219" y="1120045"/>
                  <a:pt x="2075928" y="1116521"/>
                  <a:pt x="2033828" y="1109567"/>
                </a:cubicBezTo>
                <a:cubicBezTo>
                  <a:pt x="1655876" y="1046988"/>
                  <a:pt x="1432991" y="733901"/>
                  <a:pt x="1236300" y="457676"/>
                </a:cubicBezTo>
                <a:cubicBezTo>
                  <a:pt x="1061421" y="212122"/>
                  <a:pt x="910354" y="0"/>
                  <a:pt x="687469" y="0"/>
                </a:cubicBezTo>
                <a:lnTo>
                  <a:pt x="687469" y="0"/>
                </a:lnTo>
                <a:close/>
              </a:path>
            </a:pathLst>
          </a:custGeom>
          <a:noFill/>
          <a:ln w="38100" cap="flat">
            <a:solidFill>
              <a:srgbClr val="F0F0F0"/>
            </a:solidFill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F43253E-96C0-D302-FA94-D381EF6CA262}"/>
              </a:ext>
            </a:extLst>
          </p:cNvPr>
          <p:cNvSpPr txBox="1">
            <a:spLocks/>
          </p:cNvSpPr>
          <p:nvPr/>
        </p:nvSpPr>
        <p:spPr>
          <a:xfrm>
            <a:off x="5634984" y="486901"/>
            <a:ext cx="51093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 i="0">
                <a:solidFill>
                  <a:srgbClr val="F0F0F0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Louis George Cafe" pitchFamily="2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dirty="0">
                <a:latin typeface="Roboto Medium"/>
              </a:rPr>
              <a:t>ĐỀ MỤC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Roboto Medium"/>
              <a:ea typeface="Roboto Medium" panose="02000000000000000000" pitchFamily="2" charset="0"/>
            </a:endParaRPr>
          </a:p>
        </p:txBody>
      </p:sp>
      <p:sp>
        <p:nvSpPr>
          <p:cNvPr id="4" name="Google Shape;3500;p38">
            <a:extLst>
              <a:ext uri="{FF2B5EF4-FFF2-40B4-BE49-F238E27FC236}">
                <a16:creationId xmlns:a16="http://schemas.microsoft.com/office/drawing/2014/main" id="{233CC69A-EEE7-0FBF-039D-51BC1B0E693B}"/>
              </a:ext>
            </a:extLst>
          </p:cNvPr>
          <p:cNvSpPr/>
          <p:nvPr/>
        </p:nvSpPr>
        <p:spPr>
          <a:xfrm>
            <a:off x="555054" y="1793458"/>
            <a:ext cx="4843000" cy="3239563"/>
          </a:xfrm>
          <a:custGeom>
            <a:avLst/>
            <a:gdLst/>
            <a:ahLst/>
            <a:cxnLst/>
            <a:rect l="l" t="t" r="r" b="b"/>
            <a:pathLst>
              <a:path w="12544" h="8740" extrusionOk="0">
                <a:moveTo>
                  <a:pt x="1469" y="8373"/>
                </a:moveTo>
                <a:cubicBezTo>
                  <a:pt x="1002" y="8240"/>
                  <a:pt x="701" y="7940"/>
                  <a:pt x="535" y="7473"/>
                </a:cubicBezTo>
                <a:cubicBezTo>
                  <a:pt x="134" y="6338"/>
                  <a:pt x="1" y="1702"/>
                  <a:pt x="768" y="768"/>
                </a:cubicBezTo>
                <a:cubicBezTo>
                  <a:pt x="1035" y="468"/>
                  <a:pt x="1402" y="267"/>
                  <a:pt x="1802" y="234"/>
                </a:cubicBezTo>
                <a:cubicBezTo>
                  <a:pt x="3904" y="1"/>
                  <a:pt x="10408" y="34"/>
                  <a:pt x="11175" y="301"/>
                </a:cubicBezTo>
                <a:cubicBezTo>
                  <a:pt x="11609" y="468"/>
                  <a:pt x="11909" y="734"/>
                  <a:pt x="12076" y="1168"/>
                </a:cubicBezTo>
                <a:cubicBezTo>
                  <a:pt x="12510" y="2336"/>
                  <a:pt x="12543" y="6539"/>
                  <a:pt x="12009" y="7639"/>
                </a:cubicBezTo>
                <a:cubicBezTo>
                  <a:pt x="11876" y="7940"/>
                  <a:pt x="11643" y="8140"/>
                  <a:pt x="11376" y="8306"/>
                </a:cubicBezTo>
                <a:cubicBezTo>
                  <a:pt x="10575" y="8740"/>
                  <a:pt x="2503" y="8707"/>
                  <a:pt x="1469" y="8373"/>
                </a:cubicBezTo>
                <a:close/>
                <a:moveTo>
                  <a:pt x="4804" y="6205"/>
                </a:moveTo>
                <a:cubicBezTo>
                  <a:pt x="6072" y="5538"/>
                  <a:pt x="7339" y="4871"/>
                  <a:pt x="8607" y="4237"/>
                </a:cubicBezTo>
                <a:cubicBezTo>
                  <a:pt x="7339" y="3570"/>
                  <a:pt x="6072" y="2903"/>
                  <a:pt x="4804" y="2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950CB7-77A3-810B-2569-1C6CD0647EB7}"/>
              </a:ext>
            </a:extLst>
          </p:cNvPr>
          <p:cNvGrpSpPr/>
          <p:nvPr/>
        </p:nvGrpSpPr>
        <p:grpSpPr>
          <a:xfrm>
            <a:off x="5710264" y="1313147"/>
            <a:ext cx="4842999" cy="4844800"/>
            <a:chOff x="5712563" y="1006600"/>
            <a:chExt cx="4842999" cy="4844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A595211-AE5D-48F1-6B02-B513C575F1BE}"/>
                </a:ext>
              </a:extLst>
            </p:cNvPr>
            <p:cNvSpPr/>
            <p:nvPr/>
          </p:nvSpPr>
          <p:spPr>
            <a:xfrm>
              <a:off x="5712563" y="1006600"/>
              <a:ext cx="4842999" cy="4844800"/>
            </a:xfrm>
            <a:prstGeom prst="roundRect">
              <a:avLst>
                <a:gd name="adj" fmla="val 176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5D7AF6-416A-4AFE-B97C-8DE91BCF47D1}"/>
                </a:ext>
              </a:extLst>
            </p:cNvPr>
            <p:cNvSpPr txBox="1">
              <a:spLocks/>
            </p:cNvSpPr>
            <p:nvPr/>
          </p:nvSpPr>
          <p:spPr>
            <a:xfrm>
              <a:off x="6104968" y="1486462"/>
              <a:ext cx="74345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 b="0" i="0">
                  <a:solidFill>
                    <a:srgbClr val="393838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  <a:cs typeface="Louis George Cafe" pitchFamily="2" charset="-128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93838"/>
                  </a:solidFill>
                  <a:effectLst/>
                  <a:uLnTx/>
                  <a:uFillTx/>
                  <a:latin typeface="Albert Sans"/>
                  <a:ea typeface="Roboto Medium" panose="02000000000000000000" pitchFamily="2" charset="0"/>
                </a:rPr>
                <a:t>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F94286-9091-21D1-E9B9-5DAA3F67CA65}"/>
                </a:ext>
              </a:extLst>
            </p:cNvPr>
            <p:cNvSpPr txBox="1">
              <a:spLocks/>
            </p:cNvSpPr>
            <p:nvPr/>
          </p:nvSpPr>
          <p:spPr>
            <a:xfrm>
              <a:off x="6848425" y="1486462"/>
              <a:ext cx="31532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2000"/>
                </a:lnSpc>
                <a:defRPr sz="1600" b="1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bert Sans" pitchFamily="2" charset="0"/>
                  <a:ea typeface="Roboto Thin" panose="02000000000000000000" pitchFamily="2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bert Sans"/>
                  <a:ea typeface="Roboto Thin" panose="02000000000000000000" pitchFamily="2" charset="0"/>
                  <a:cs typeface="Calibri" panose="020F0502020204030204" pitchFamily="34" charset="0"/>
                </a:rPr>
                <a:t>ĐẶT VẤN ĐỀ VÀ TỔNG QUAN CÔNG NGHỆ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E78FDF-C926-3100-88A8-A06978EB019F}"/>
                </a:ext>
              </a:extLst>
            </p:cNvPr>
            <p:cNvCxnSpPr>
              <a:cxnSpLocks/>
            </p:cNvCxnSpPr>
            <p:nvPr/>
          </p:nvCxnSpPr>
          <p:spPr>
            <a:xfrm>
              <a:off x="6264970" y="2431231"/>
              <a:ext cx="3616752" cy="0"/>
            </a:xfrm>
            <a:prstGeom prst="line">
              <a:avLst/>
            </a:prstGeom>
            <a:ln w="12700" cap="rnd">
              <a:solidFill>
                <a:srgbClr val="ACAD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717814-4D30-FA88-751B-FEC677DB5A33}"/>
                </a:ext>
              </a:extLst>
            </p:cNvPr>
            <p:cNvSpPr txBox="1">
              <a:spLocks/>
            </p:cNvSpPr>
            <p:nvPr/>
          </p:nvSpPr>
          <p:spPr>
            <a:xfrm>
              <a:off x="6104969" y="2567531"/>
              <a:ext cx="7801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 b="0" i="0">
                  <a:solidFill>
                    <a:srgbClr val="393838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  <a:cs typeface="Louis George Cafe" pitchFamily="2" charset="-128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93838"/>
                  </a:solidFill>
                  <a:effectLst/>
                  <a:uLnTx/>
                  <a:uFillTx/>
                  <a:latin typeface="Albert Sans"/>
                  <a:ea typeface="Roboto Medium" panose="02000000000000000000" pitchFamily="2" charset="0"/>
                </a:rPr>
                <a:t>02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34B50-58A7-D102-3500-82A9F340B821}"/>
                </a:ext>
              </a:extLst>
            </p:cNvPr>
            <p:cNvCxnSpPr>
              <a:cxnSpLocks/>
            </p:cNvCxnSpPr>
            <p:nvPr/>
          </p:nvCxnSpPr>
          <p:spPr>
            <a:xfrm>
              <a:off x="6264970" y="3512300"/>
              <a:ext cx="3616752" cy="0"/>
            </a:xfrm>
            <a:prstGeom prst="line">
              <a:avLst/>
            </a:prstGeom>
            <a:ln w="12700" cap="rnd">
              <a:solidFill>
                <a:srgbClr val="ACAD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1C507C-8BF1-1128-A14A-F2A753E0DD84}"/>
                </a:ext>
              </a:extLst>
            </p:cNvPr>
            <p:cNvSpPr txBox="1">
              <a:spLocks/>
            </p:cNvSpPr>
            <p:nvPr/>
          </p:nvSpPr>
          <p:spPr>
            <a:xfrm>
              <a:off x="6104969" y="3648600"/>
              <a:ext cx="7801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 b="0" i="0">
                  <a:solidFill>
                    <a:srgbClr val="393838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  <a:cs typeface="Louis George Cafe" pitchFamily="2" charset="-128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93838"/>
                  </a:solidFill>
                  <a:effectLst/>
                  <a:uLnTx/>
                  <a:uFillTx/>
                  <a:latin typeface="Albert Sans"/>
                  <a:ea typeface="Roboto Medium" panose="02000000000000000000" pitchFamily="2" charset="0"/>
                </a:rPr>
                <a:t>03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A6D6778-5CF0-BE93-CCDF-70CC55CD407C}"/>
                </a:ext>
              </a:extLst>
            </p:cNvPr>
            <p:cNvCxnSpPr>
              <a:cxnSpLocks/>
            </p:cNvCxnSpPr>
            <p:nvPr/>
          </p:nvCxnSpPr>
          <p:spPr>
            <a:xfrm>
              <a:off x="6264970" y="4593369"/>
              <a:ext cx="3616752" cy="0"/>
            </a:xfrm>
            <a:prstGeom prst="line">
              <a:avLst/>
            </a:prstGeom>
            <a:ln w="12700" cap="rnd">
              <a:solidFill>
                <a:srgbClr val="ACADB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148940-9BA2-495D-49F5-72C957064E00}"/>
                </a:ext>
              </a:extLst>
            </p:cNvPr>
            <p:cNvSpPr txBox="1">
              <a:spLocks/>
            </p:cNvSpPr>
            <p:nvPr/>
          </p:nvSpPr>
          <p:spPr>
            <a:xfrm>
              <a:off x="6104969" y="4729669"/>
              <a:ext cx="7801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800" b="0" i="0">
                  <a:solidFill>
                    <a:srgbClr val="393838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  <a:cs typeface="Louis George Cafe" pitchFamily="2" charset="-128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393838"/>
                  </a:solidFill>
                  <a:effectLst/>
                  <a:uLnTx/>
                  <a:uFillTx/>
                  <a:latin typeface="Albert Sans"/>
                  <a:ea typeface="Roboto Medium" panose="02000000000000000000" pitchFamily="2" charset="0"/>
                </a:rPr>
                <a:t>04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2373AF7-43B0-AFDA-99CC-959DF08CABCA}"/>
                </a:ext>
              </a:extLst>
            </p:cNvPr>
            <p:cNvSpPr/>
            <p:nvPr/>
          </p:nvSpPr>
          <p:spPr>
            <a:xfrm>
              <a:off x="5885776" y="1145558"/>
              <a:ext cx="4496571" cy="4591500"/>
            </a:xfrm>
            <a:prstGeom prst="roundRect">
              <a:avLst>
                <a:gd name="adj" fmla="val 1767"/>
              </a:avLst>
            </a:prstGeom>
            <a:noFill/>
            <a:ln w="22225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92C58C-2198-2796-1812-2DA2155846B4}"/>
                </a:ext>
              </a:extLst>
            </p:cNvPr>
            <p:cNvSpPr txBox="1">
              <a:spLocks/>
            </p:cNvSpPr>
            <p:nvPr/>
          </p:nvSpPr>
          <p:spPr>
            <a:xfrm>
              <a:off x="6848425" y="2567531"/>
              <a:ext cx="31532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2000"/>
                </a:lnSpc>
                <a:defRPr sz="1600" b="1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bert Sans" pitchFamily="2" charset="0"/>
                  <a:ea typeface="Roboto Thin" panose="02000000000000000000" pitchFamily="2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bert Sans"/>
                  <a:ea typeface="Roboto Thin" panose="02000000000000000000" pitchFamily="2" charset="0"/>
                  <a:cs typeface="Calibri" panose="020F0502020204030204" pitchFamily="34" charset="0"/>
                </a:rPr>
                <a:t>KIẾN TRÚC HỆ THỐNG VÀ QUY TRÌNH XỬ LÝ DỮ LIỆU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928AE5-DA0E-AA29-981F-13FEFF693C5F}"/>
                </a:ext>
              </a:extLst>
            </p:cNvPr>
            <p:cNvSpPr txBox="1">
              <a:spLocks/>
            </p:cNvSpPr>
            <p:nvPr/>
          </p:nvSpPr>
          <p:spPr>
            <a:xfrm>
              <a:off x="6848425" y="3648600"/>
              <a:ext cx="31532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2000"/>
                </a:lnSpc>
                <a:defRPr sz="1600" b="1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bert Sans" pitchFamily="2" charset="0"/>
                  <a:ea typeface="Roboto Thin" panose="02000000000000000000" pitchFamily="2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bert Sans"/>
                  <a:ea typeface="Roboto Thin" panose="02000000000000000000" pitchFamily="2" charset="0"/>
                  <a:cs typeface="Calibri" panose="020F0502020204030204" pitchFamily="34" charset="0"/>
                </a:rPr>
                <a:t>PHÂN TÍCH DỮ LIỆU KHÁM PHÁ (EDA)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ED7EDF-9E11-297C-94DC-94B34F5B6967}"/>
                </a:ext>
              </a:extLst>
            </p:cNvPr>
            <p:cNvSpPr txBox="1">
              <a:spLocks/>
            </p:cNvSpPr>
            <p:nvPr/>
          </p:nvSpPr>
          <p:spPr>
            <a:xfrm>
              <a:off x="6848425" y="4729669"/>
              <a:ext cx="32450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2000"/>
                </a:lnSpc>
                <a:defRPr sz="1600" b="1" i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lbert Sans" pitchFamily="2" charset="0"/>
                  <a:ea typeface="Roboto Thin" panose="02000000000000000000" pitchFamily="2" charset="0"/>
                  <a:cs typeface="Calibri" panose="020F050202020403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lbert Sans"/>
                  <a:ea typeface="Roboto Thin" panose="02000000000000000000" pitchFamily="2" charset="0"/>
                  <a:cs typeface="Calibri" panose="020F0502020204030204" pitchFamily="34" charset="0"/>
                </a:rPr>
                <a:t>XÂY DỰNG MÔ HÌNH 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38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09154E3-E275-855C-3F67-D91520F0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0882" y="660952"/>
            <a:ext cx="621997" cy="607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593D25F-4EE8-45F1-01C8-FEF024FD621A}"/>
              </a:ext>
            </a:extLst>
          </p:cNvPr>
          <p:cNvSpPr/>
          <p:nvPr/>
        </p:nvSpPr>
        <p:spPr>
          <a:xfrm rot="12845289">
            <a:off x="7572252" y="1838357"/>
            <a:ext cx="3186813" cy="3408696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4773" cap="flat">
            <a:noFill/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ADCDF79-1C36-C66E-7775-B30EBD86C8E1}"/>
              </a:ext>
            </a:extLst>
          </p:cNvPr>
          <p:cNvSpPr/>
          <p:nvPr/>
        </p:nvSpPr>
        <p:spPr>
          <a:xfrm rot="12845289">
            <a:off x="-1513703" y="5229500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D5CDAB-294D-6F00-9302-13408AD488EE}"/>
              </a:ext>
            </a:extLst>
          </p:cNvPr>
          <p:cNvSpPr/>
          <p:nvPr/>
        </p:nvSpPr>
        <p:spPr>
          <a:xfrm rot="12845289">
            <a:off x="10231023" y="-1583423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A9BABFC-10CC-3AB0-7D31-8BBBEF19E51F}"/>
              </a:ext>
            </a:extLst>
          </p:cNvPr>
          <p:cNvSpPr/>
          <p:nvPr/>
        </p:nvSpPr>
        <p:spPr>
          <a:xfrm rot="12845289">
            <a:off x="-1234707" y="4991892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BDF041B-341A-83DD-EE58-27458EB8D5FE}"/>
              </a:ext>
            </a:extLst>
          </p:cNvPr>
          <p:cNvSpPr/>
          <p:nvPr/>
        </p:nvSpPr>
        <p:spPr>
          <a:xfrm rot="12845289">
            <a:off x="10472738" y="-1410732"/>
            <a:ext cx="2235391" cy="2391031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1D0C935-C317-3FAB-9752-6D7C9028957C}"/>
              </a:ext>
            </a:extLst>
          </p:cNvPr>
          <p:cNvGrpSpPr/>
          <p:nvPr/>
        </p:nvGrpSpPr>
        <p:grpSpPr>
          <a:xfrm>
            <a:off x="9497597" y="5569426"/>
            <a:ext cx="2951248" cy="3501644"/>
            <a:chOff x="9497597" y="5569426"/>
            <a:chExt cx="2951248" cy="350164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C61AEC7-4DBD-45B3-FD33-0F5D6BBD8BD6}"/>
                </a:ext>
              </a:extLst>
            </p:cNvPr>
            <p:cNvSpPr/>
            <p:nvPr/>
          </p:nvSpPr>
          <p:spPr>
            <a:xfrm rot="12845289">
              <a:off x="9497597" y="5569426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rgbClr val="292929">
                  <a:alpha val="66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6045082-9F8C-5313-7D45-4CEF4FB59407}"/>
                </a:ext>
              </a:extLst>
            </p:cNvPr>
            <p:cNvSpPr/>
            <p:nvPr/>
          </p:nvSpPr>
          <p:spPr>
            <a:xfrm rot="12845289">
              <a:off x="9602592" y="5854189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rgbClr val="292929">
                  <a:alpha val="66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950537-8B6D-5000-F47B-B908F4C8CD2D}"/>
                </a:ext>
              </a:extLst>
            </p:cNvPr>
            <p:cNvSpPr/>
            <p:nvPr/>
          </p:nvSpPr>
          <p:spPr>
            <a:xfrm rot="12845289">
              <a:off x="9707589" y="6138953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rgbClr val="292929">
                  <a:alpha val="66000"/>
                </a:srgb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6D7D4B-B50F-DD8F-4AF0-6CA162CEA035}"/>
              </a:ext>
            </a:extLst>
          </p:cNvPr>
          <p:cNvSpPr/>
          <p:nvPr/>
        </p:nvSpPr>
        <p:spPr>
          <a:xfrm>
            <a:off x="3704098" y="5647091"/>
            <a:ext cx="3519060" cy="252399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52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9D4B0F4-21A1-56FD-1065-5E13E0B81BBF}"/>
              </a:ext>
            </a:extLst>
          </p:cNvPr>
          <p:cNvSpPr/>
          <p:nvPr/>
        </p:nvSpPr>
        <p:spPr>
          <a:xfrm rot="10127737">
            <a:off x="565598" y="-1493939"/>
            <a:ext cx="4068865" cy="252399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B12D6F-32C8-E601-838F-BD3F7D3D4DDD}"/>
              </a:ext>
            </a:extLst>
          </p:cNvPr>
          <p:cNvSpPr/>
          <p:nvPr/>
        </p:nvSpPr>
        <p:spPr>
          <a:xfrm rot="12845289">
            <a:off x="10618143" y="-1458484"/>
            <a:ext cx="1967015" cy="2103969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3810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5313540-4033-E6AA-5E72-2C7855189936}"/>
              </a:ext>
            </a:extLst>
          </p:cNvPr>
          <p:cNvSpPr/>
          <p:nvPr/>
        </p:nvSpPr>
        <p:spPr>
          <a:xfrm rot="12845289">
            <a:off x="7644479" y="2091970"/>
            <a:ext cx="3042356" cy="284946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4773" cap="flat">
            <a:noFill/>
            <a:prstDash val="solid"/>
            <a:miter/>
          </a:ln>
          <a:effectLst>
            <a:outerShdw blurRad="177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E2CDEC-D98D-1A08-219F-CF5CDBF0403B}"/>
              </a:ext>
            </a:extLst>
          </p:cNvPr>
          <p:cNvGrpSpPr/>
          <p:nvPr/>
        </p:nvGrpSpPr>
        <p:grpSpPr>
          <a:xfrm>
            <a:off x="8139536" y="2771737"/>
            <a:ext cx="2128473" cy="1489931"/>
            <a:chOff x="2378055" y="-484269"/>
            <a:chExt cx="2874488" cy="2012141"/>
          </a:xfrm>
          <a:solidFill>
            <a:srgbClr val="FC0101"/>
          </a:solidFill>
          <a:effectLst>
            <a:outerShdw blurRad="76200" dist="38100" dir="2700000" algn="tl" rotWithShape="0">
              <a:prstClr val="black">
                <a:alpha val="62000"/>
              </a:prstClr>
            </a:outerShdw>
          </a:effectLst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9BD07DA-6BB3-3CF4-C7D0-8393C7FDAA0C}"/>
                </a:ext>
              </a:extLst>
            </p:cNvPr>
            <p:cNvSpPr/>
            <p:nvPr/>
          </p:nvSpPr>
          <p:spPr>
            <a:xfrm>
              <a:off x="2378055" y="-484269"/>
              <a:ext cx="2874488" cy="2012141"/>
            </a:xfrm>
            <a:custGeom>
              <a:avLst/>
              <a:gdLst>
                <a:gd name="connsiteX0" fmla="*/ 1517829 w 2874488"/>
                <a:gd name="connsiteY0" fmla="*/ 2012047 h 2012141"/>
                <a:gd name="connsiteX1" fmla="*/ 583140 w 2874488"/>
                <a:gd name="connsiteY1" fmla="*/ 1987282 h 2012141"/>
                <a:gd name="connsiteX2" fmla="*/ 337871 w 2874488"/>
                <a:gd name="connsiteY2" fmla="*/ 1957850 h 2012141"/>
                <a:gd name="connsiteX3" fmla="*/ 45454 w 2874488"/>
                <a:gd name="connsiteY3" fmla="*/ 1638382 h 2012141"/>
                <a:gd name="connsiteX4" fmla="*/ 8497 w 2874488"/>
                <a:gd name="connsiteY4" fmla="*/ 721315 h 2012141"/>
                <a:gd name="connsiteX5" fmla="*/ 58598 w 2874488"/>
                <a:gd name="connsiteY5" fmla="*/ 317740 h 2012141"/>
                <a:gd name="connsiteX6" fmla="*/ 363303 w 2874488"/>
                <a:gd name="connsiteY6" fmla="*/ 49135 h 2012141"/>
                <a:gd name="connsiteX7" fmla="*/ 1040626 w 2874488"/>
                <a:gd name="connsiteY7" fmla="*/ 5606 h 2012141"/>
                <a:gd name="connsiteX8" fmla="*/ 1744523 w 2874488"/>
                <a:gd name="connsiteY8" fmla="*/ 3225 h 2012141"/>
                <a:gd name="connsiteX9" fmla="*/ 2433181 w 2874488"/>
                <a:gd name="connsiteY9" fmla="*/ 37705 h 2012141"/>
                <a:gd name="connsiteX10" fmla="*/ 2689785 w 2874488"/>
                <a:gd name="connsiteY10" fmla="*/ 124097 h 2012141"/>
                <a:gd name="connsiteX11" fmla="*/ 2833136 w 2874488"/>
                <a:gd name="connsiteY11" fmla="*/ 400989 h 2012141"/>
                <a:gd name="connsiteX12" fmla="*/ 2865045 w 2874488"/>
                <a:gd name="connsiteY12" fmla="*/ 1293767 h 2012141"/>
                <a:gd name="connsiteX13" fmla="*/ 2829421 w 2874488"/>
                <a:gd name="connsiteY13" fmla="*/ 1629428 h 2012141"/>
                <a:gd name="connsiteX14" fmla="*/ 2476329 w 2874488"/>
                <a:gd name="connsiteY14" fmla="*/ 1967756 h 2012141"/>
                <a:gd name="connsiteX15" fmla="*/ 1965789 w 2874488"/>
                <a:gd name="connsiteY15" fmla="*/ 2002713 h 2012141"/>
                <a:gd name="connsiteX16" fmla="*/ 1517829 w 2874488"/>
                <a:gd name="connsiteY16" fmla="*/ 2012047 h 2012141"/>
                <a:gd name="connsiteX17" fmla="*/ 1897685 w 2874488"/>
                <a:gd name="connsiteY17" fmla="*/ 1005731 h 2012141"/>
                <a:gd name="connsiteX18" fmla="*/ 1172166 w 2874488"/>
                <a:gd name="connsiteY18" fmla="*/ 586822 h 2012141"/>
                <a:gd name="connsiteX19" fmla="*/ 1147973 w 2874488"/>
                <a:gd name="connsiteY19" fmla="*/ 609491 h 2012141"/>
                <a:gd name="connsiteX20" fmla="*/ 1147878 w 2874488"/>
                <a:gd name="connsiteY20" fmla="*/ 1400352 h 2012141"/>
                <a:gd name="connsiteX21" fmla="*/ 1151688 w 2874488"/>
                <a:gd name="connsiteY21" fmla="*/ 1429498 h 2012141"/>
                <a:gd name="connsiteX22" fmla="*/ 1182263 w 2874488"/>
                <a:gd name="connsiteY22" fmla="*/ 1418735 h 2012141"/>
                <a:gd name="connsiteX23" fmla="*/ 1625175 w 2874488"/>
                <a:gd name="connsiteY23" fmla="*/ 1163941 h 2012141"/>
                <a:gd name="connsiteX24" fmla="*/ 1897685 w 2874488"/>
                <a:gd name="connsiteY24" fmla="*/ 1005731 h 20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4488" h="2012141">
                  <a:moveTo>
                    <a:pt x="1517829" y="2012047"/>
                  </a:moveTo>
                  <a:cubicBezTo>
                    <a:pt x="1156259" y="2011095"/>
                    <a:pt x="869462" y="2005570"/>
                    <a:pt x="583140" y="1987282"/>
                  </a:cubicBezTo>
                  <a:cubicBezTo>
                    <a:pt x="500939" y="1982044"/>
                    <a:pt x="418358" y="1975852"/>
                    <a:pt x="337871" y="1957850"/>
                  </a:cubicBezTo>
                  <a:cubicBezTo>
                    <a:pt x="175661" y="1921655"/>
                    <a:pt x="73457" y="1808784"/>
                    <a:pt x="45454" y="1638382"/>
                  </a:cubicBezTo>
                  <a:cubicBezTo>
                    <a:pt x="-4648" y="1334248"/>
                    <a:pt x="-7124" y="1028115"/>
                    <a:pt x="8497" y="721315"/>
                  </a:cubicBezTo>
                  <a:cubicBezTo>
                    <a:pt x="15450" y="585679"/>
                    <a:pt x="25451" y="450138"/>
                    <a:pt x="58598" y="317740"/>
                  </a:cubicBezTo>
                  <a:cubicBezTo>
                    <a:pt x="94508" y="174675"/>
                    <a:pt x="216618" y="70090"/>
                    <a:pt x="363303" y="49135"/>
                  </a:cubicBezTo>
                  <a:cubicBezTo>
                    <a:pt x="588093" y="17131"/>
                    <a:pt x="814312" y="12178"/>
                    <a:pt x="1040626" y="5606"/>
                  </a:cubicBezTo>
                  <a:cubicBezTo>
                    <a:pt x="1275227" y="-1252"/>
                    <a:pt x="1509827" y="-1538"/>
                    <a:pt x="1744523" y="3225"/>
                  </a:cubicBezTo>
                  <a:cubicBezTo>
                    <a:pt x="1974362" y="7892"/>
                    <a:pt x="2204295" y="13226"/>
                    <a:pt x="2433181" y="37705"/>
                  </a:cubicBezTo>
                  <a:cubicBezTo>
                    <a:pt x="2524621" y="47516"/>
                    <a:pt x="2614251" y="64089"/>
                    <a:pt x="2689785" y="124097"/>
                  </a:cubicBezTo>
                  <a:cubicBezTo>
                    <a:pt x="2779415" y="195344"/>
                    <a:pt x="2817515" y="292213"/>
                    <a:pt x="2833136" y="400989"/>
                  </a:cubicBezTo>
                  <a:cubicBezTo>
                    <a:pt x="2875713" y="697407"/>
                    <a:pt x="2883618" y="995063"/>
                    <a:pt x="2865045" y="1293767"/>
                  </a:cubicBezTo>
                  <a:cubicBezTo>
                    <a:pt x="2857996" y="1406257"/>
                    <a:pt x="2850471" y="1518557"/>
                    <a:pt x="2829421" y="1629428"/>
                  </a:cubicBezTo>
                  <a:cubicBezTo>
                    <a:pt x="2789797" y="1837930"/>
                    <a:pt x="2685784" y="1938514"/>
                    <a:pt x="2476329" y="1967756"/>
                  </a:cubicBezTo>
                  <a:cubicBezTo>
                    <a:pt x="2307070" y="1991283"/>
                    <a:pt x="2136382" y="1997855"/>
                    <a:pt x="1965789" y="2002713"/>
                  </a:cubicBezTo>
                  <a:cubicBezTo>
                    <a:pt x="1791577" y="2007761"/>
                    <a:pt x="1617460" y="2012905"/>
                    <a:pt x="1517829" y="2012047"/>
                  </a:cubicBezTo>
                  <a:close/>
                  <a:moveTo>
                    <a:pt x="1897685" y="1005731"/>
                  </a:moveTo>
                  <a:cubicBezTo>
                    <a:pt x="1651559" y="863713"/>
                    <a:pt x="1411815" y="725410"/>
                    <a:pt x="1172166" y="586822"/>
                  </a:cubicBezTo>
                  <a:cubicBezTo>
                    <a:pt x="1138162" y="567105"/>
                    <a:pt x="1148068" y="596156"/>
                    <a:pt x="1147973" y="609491"/>
                  </a:cubicBezTo>
                  <a:cubicBezTo>
                    <a:pt x="1147496" y="873143"/>
                    <a:pt x="1147687" y="1136700"/>
                    <a:pt x="1147878" y="1400352"/>
                  </a:cubicBezTo>
                  <a:cubicBezTo>
                    <a:pt x="1147878" y="1410448"/>
                    <a:pt x="1146258" y="1425783"/>
                    <a:pt x="1151688" y="1429498"/>
                  </a:cubicBezTo>
                  <a:cubicBezTo>
                    <a:pt x="1162355" y="1436833"/>
                    <a:pt x="1172547" y="1424355"/>
                    <a:pt x="1182263" y="1418735"/>
                  </a:cubicBezTo>
                  <a:cubicBezTo>
                    <a:pt x="1329996" y="1333867"/>
                    <a:pt x="1477633" y="1249095"/>
                    <a:pt x="1625175" y="1163941"/>
                  </a:cubicBezTo>
                  <a:cubicBezTo>
                    <a:pt x="1714234" y="1112506"/>
                    <a:pt x="1803007" y="1060690"/>
                    <a:pt x="1897685" y="100573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73" cap="flat">
              <a:noFill/>
              <a:prstDash val="solid"/>
              <a:miter/>
            </a:ln>
            <a:effectLst>
              <a:outerShdw blurRad="177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4BC9FA7-8AB6-6646-1FF9-854888F7B9D6}"/>
                </a:ext>
              </a:extLst>
            </p:cNvPr>
            <p:cNvSpPr/>
            <p:nvPr/>
          </p:nvSpPr>
          <p:spPr>
            <a:xfrm>
              <a:off x="3524690" y="95932"/>
              <a:ext cx="751050" cy="851507"/>
            </a:xfrm>
            <a:custGeom>
              <a:avLst/>
              <a:gdLst>
                <a:gd name="connsiteX0" fmla="*/ 751051 w 751050"/>
                <a:gd name="connsiteY0" fmla="*/ 425530 h 851507"/>
                <a:gd name="connsiteX1" fmla="*/ 478540 w 751050"/>
                <a:gd name="connsiteY1" fmla="*/ 583741 h 851507"/>
                <a:gd name="connsiteX2" fmla="*/ 35628 w 751050"/>
                <a:gd name="connsiteY2" fmla="*/ 838534 h 851507"/>
                <a:gd name="connsiteX3" fmla="*/ 5053 w 751050"/>
                <a:gd name="connsiteY3" fmla="*/ 849298 h 851507"/>
                <a:gd name="connsiteX4" fmla="*/ 1243 w 751050"/>
                <a:gd name="connsiteY4" fmla="*/ 820151 h 851507"/>
                <a:gd name="connsiteX5" fmla="*/ 1338 w 751050"/>
                <a:gd name="connsiteY5" fmla="*/ 29290 h 851507"/>
                <a:gd name="connsiteX6" fmla="*/ 25531 w 751050"/>
                <a:gd name="connsiteY6" fmla="*/ 6621 h 851507"/>
                <a:gd name="connsiteX7" fmla="*/ 751051 w 751050"/>
                <a:gd name="connsiteY7" fmla="*/ 425530 h 85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1050" h="851507">
                  <a:moveTo>
                    <a:pt x="751051" y="425530"/>
                  </a:moveTo>
                  <a:cubicBezTo>
                    <a:pt x="656372" y="480490"/>
                    <a:pt x="567599" y="532401"/>
                    <a:pt x="478540" y="583741"/>
                  </a:cubicBezTo>
                  <a:cubicBezTo>
                    <a:pt x="330998" y="668894"/>
                    <a:pt x="183361" y="753762"/>
                    <a:pt x="35628" y="838534"/>
                  </a:cubicBezTo>
                  <a:cubicBezTo>
                    <a:pt x="25912" y="844154"/>
                    <a:pt x="15721" y="856537"/>
                    <a:pt x="5053" y="849298"/>
                  </a:cubicBezTo>
                  <a:cubicBezTo>
                    <a:pt x="-377" y="845583"/>
                    <a:pt x="1243" y="830248"/>
                    <a:pt x="1243" y="820151"/>
                  </a:cubicBezTo>
                  <a:cubicBezTo>
                    <a:pt x="1052" y="556499"/>
                    <a:pt x="862" y="292942"/>
                    <a:pt x="1338" y="29290"/>
                  </a:cubicBezTo>
                  <a:cubicBezTo>
                    <a:pt x="1338" y="15955"/>
                    <a:pt x="-8568" y="-13001"/>
                    <a:pt x="25531" y="6621"/>
                  </a:cubicBezTo>
                  <a:cubicBezTo>
                    <a:pt x="265180" y="145114"/>
                    <a:pt x="504925" y="283417"/>
                    <a:pt x="751051" y="425530"/>
                  </a:cubicBezTo>
                  <a:close/>
                </a:path>
              </a:pathLst>
            </a:custGeom>
            <a:solidFill>
              <a:schemeClr val="bg1"/>
            </a:solidFill>
            <a:ln w="4773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B5B89FE-FA6F-110A-2792-13A905D53D91}"/>
              </a:ext>
            </a:extLst>
          </p:cNvPr>
          <p:cNvSpPr/>
          <p:nvPr/>
        </p:nvSpPr>
        <p:spPr>
          <a:xfrm rot="11159341">
            <a:off x="1616526" y="877285"/>
            <a:ext cx="453567" cy="457483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18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96BB6B-4A2E-DDEE-7667-B5B4DC54CA5A}"/>
              </a:ext>
            </a:extLst>
          </p:cNvPr>
          <p:cNvSpPr/>
          <p:nvPr/>
        </p:nvSpPr>
        <p:spPr>
          <a:xfrm>
            <a:off x="630177" y="6121401"/>
            <a:ext cx="360423" cy="323850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accent3">
              <a:lumMod val="75000"/>
              <a:alpha val="52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7CD7276-7E9B-09F9-7D77-8339610508FA}"/>
              </a:ext>
            </a:extLst>
          </p:cNvPr>
          <p:cNvSpPr/>
          <p:nvPr/>
        </p:nvSpPr>
        <p:spPr>
          <a:xfrm rot="15885861">
            <a:off x="11033770" y="6305010"/>
            <a:ext cx="461343" cy="48676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  <a:gd name="connsiteX0" fmla="*/ 2026317 w 2026724"/>
              <a:gd name="connsiteY0" fmla="*/ 1156683 h 2152599"/>
              <a:gd name="connsiteX1" fmla="*/ 264586 w 2026724"/>
              <a:gd name="connsiteY1" fmla="*/ 1847673 h 2152599"/>
              <a:gd name="connsiteX2" fmla="*/ 17279 w 2026724"/>
              <a:gd name="connsiteY2" fmla="*/ 987257 h 2152599"/>
              <a:gd name="connsiteX3" fmla="*/ 130421 w 2026724"/>
              <a:gd name="connsiteY3" fmla="*/ 82549 h 2152599"/>
              <a:gd name="connsiteX4" fmla="*/ 1262287 w 2026724"/>
              <a:gd name="connsiteY4" fmla="*/ 314643 h 2152599"/>
              <a:gd name="connsiteX5" fmla="*/ 2020440 w 2026724"/>
              <a:gd name="connsiteY5" fmla="*/ 1076652 h 2152599"/>
              <a:gd name="connsiteX6" fmla="*/ 2026317 w 2026724"/>
              <a:gd name="connsiteY6" fmla="*/ 1156683 h 2152599"/>
              <a:gd name="connsiteX0" fmla="*/ 1995889 w 2020685"/>
              <a:gd name="connsiteY0" fmla="*/ 1485635 h 2021325"/>
              <a:gd name="connsiteX1" fmla="*/ 264586 w 2020685"/>
              <a:gd name="connsiteY1" fmla="*/ 1847673 h 2021325"/>
              <a:gd name="connsiteX2" fmla="*/ 17279 w 2020685"/>
              <a:gd name="connsiteY2" fmla="*/ 987257 h 2021325"/>
              <a:gd name="connsiteX3" fmla="*/ 130421 w 2020685"/>
              <a:gd name="connsiteY3" fmla="*/ 82549 h 2021325"/>
              <a:gd name="connsiteX4" fmla="*/ 1262287 w 2020685"/>
              <a:gd name="connsiteY4" fmla="*/ 314643 h 2021325"/>
              <a:gd name="connsiteX5" fmla="*/ 2020440 w 2020685"/>
              <a:gd name="connsiteY5" fmla="*/ 1076652 h 2021325"/>
              <a:gd name="connsiteX6" fmla="*/ 1995889 w 2020685"/>
              <a:gd name="connsiteY6" fmla="*/ 1485635 h 2021325"/>
              <a:gd name="connsiteX0" fmla="*/ 1995889 w 2020685"/>
              <a:gd name="connsiteY0" fmla="*/ 1485635 h 1958935"/>
              <a:gd name="connsiteX1" fmla="*/ 487354 w 2020685"/>
              <a:gd name="connsiteY1" fmla="*/ 1702041 h 1958935"/>
              <a:gd name="connsiteX2" fmla="*/ 17279 w 2020685"/>
              <a:gd name="connsiteY2" fmla="*/ 987257 h 1958935"/>
              <a:gd name="connsiteX3" fmla="*/ 130421 w 2020685"/>
              <a:gd name="connsiteY3" fmla="*/ 82549 h 1958935"/>
              <a:gd name="connsiteX4" fmla="*/ 1262287 w 2020685"/>
              <a:gd name="connsiteY4" fmla="*/ 314643 h 1958935"/>
              <a:gd name="connsiteX5" fmla="*/ 2020440 w 2020685"/>
              <a:gd name="connsiteY5" fmla="*/ 1076652 h 1958935"/>
              <a:gd name="connsiteX6" fmla="*/ 1995889 w 2020685"/>
              <a:gd name="connsiteY6" fmla="*/ 1485635 h 1958935"/>
              <a:gd name="connsiteX0" fmla="*/ 1995889 w 2020685"/>
              <a:gd name="connsiteY0" fmla="*/ 1485635 h 2021668"/>
              <a:gd name="connsiteX1" fmla="*/ 487354 w 2020685"/>
              <a:gd name="connsiteY1" fmla="*/ 1702041 h 2021668"/>
              <a:gd name="connsiteX2" fmla="*/ 17279 w 2020685"/>
              <a:gd name="connsiteY2" fmla="*/ 987257 h 2021668"/>
              <a:gd name="connsiteX3" fmla="*/ 130421 w 2020685"/>
              <a:gd name="connsiteY3" fmla="*/ 82549 h 2021668"/>
              <a:gd name="connsiteX4" fmla="*/ 1262287 w 2020685"/>
              <a:gd name="connsiteY4" fmla="*/ 314643 h 2021668"/>
              <a:gd name="connsiteX5" fmla="*/ 2020440 w 2020685"/>
              <a:gd name="connsiteY5" fmla="*/ 1076652 h 2021668"/>
              <a:gd name="connsiteX6" fmla="*/ 1995889 w 2020685"/>
              <a:gd name="connsiteY6" fmla="*/ 1485635 h 2021668"/>
              <a:gd name="connsiteX0" fmla="*/ 1995889 w 2020685"/>
              <a:gd name="connsiteY0" fmla="*/ 1485635 h 2076142"/>
              <a:gd name="connsiteX1" fmla="*/ 351411 w 2020685"/>
              <a:gd name="connsiteY1" fmla="*/ 1814092 h 2076142"/>
              <a:gd name="connsiteX2" fmla="*/ 17279 w 2020685"/>
              <a:gd name="connsiteY2" fmla="*/ 987257 h 2076142"/>
              <a:gd name="connsiteX3" fmla="*/ 130421 w 2020685"/>
              <a:gd name="connsiteY3" fmla="*/ 82549 h 2076142"/>
              <a:gd name="connsiteX4" fmla="*/ 1262287 w 2020685"/>
              <a:gd name="connsiteY4" fmla="*/ 314643 h 2076142"/>
              <a:gd name="connsiteX5" fmla="*/ 2020440 w 2020685"/>
              <a:gd name="connsiteY5" fmla="*/ 1076652 h 2076142"/>
              <a:gd name="connsiteX6" fmla="*/ 1995889 w 2020685"/>
              <a:gd name="connsiteY6" fmla="*/ 1485635 h 2076142"/>
              <a:gd name="connsiteX0" fmla="*/ 1941434 w 1966230"/>
              <a:gd name="connsiteY0" fmla="*/ 1481304 h 2004891"/>
              <a:gd name="connsiteX1" fmla="*/ 296956 w 1966230"/>
              <a:gd name="connsiteY1" fmla="*/ 1809761 h 2004891"/>
              <a:gd name="connsiteX2" fmla="*/ 94014 w 1966230"/>
              <a:gd name="connsiteY2" fmla="*/ 922268 h 2004891"/>
              <a:gd name="connsiteX3" fmla="*/ 75966 w 1966230"/>
              <a:gd name="connsiteY3" fmla="*/ 78218 h 2004891"/>
              <a:gd name="connsiteX4" fmla="*/ 1207832 w 1966230"/>
              <a:gd name="connsiteY4" fmla="*/ 310312 h 2004891"/>
              <a:gd name="connsiteX5" fmla="*/ 1965985 w 1966230"/>
              <a:gd name="connsiteY5" fmla="*/ 1072321 h 2004891"/>
              <a:gd name="connsiteX6" fmla="*/ 1941434 w 1966230"/>
              <a:gd name="connsiteY6" fmla="*/ 1481304 h 2004891"/>
              <a:gd name="connsiteX0" fmla="*/ 1869719 w 1894515"/>
              <a:gd name="connsiteY0" fmla="*/ 1581466 h 2105053"/>
              <a:gd name="connsiteX1" fmla="*/ 225241 w 1894515"/>
              <a:gd name="connsiteY1" fmla="*/ 1909923 h 2105053"/>
              <a:gd name="connsiteX2" fmla="*/ 22299 w 1894515"/>
              <a:gd name="connsiteY2" fmla="*/ 1022430 h 2105053"/>
              <a:gd name="connsiteX3" fmla="*/ 330793 w 1894515"/>
              <a:gd name="connsiteY3" fmla="*/ 42163 h 2105053"/>
              <a:gd name="connsiteX4" fmla="*/ 1136117 w 1894515"/>
              <a:gd name="connsiteY4" fmla="*/ 410474 h 2105053"/>
              <a:gd name="connsiteX5" fmla="*/ 1894270 w 1894515"/>
              <a:gd name="connsiteY5" fmla="*/ 1172483 h 2105053"/>
              <a:gd name="connsiteX6" fmla="*/ 1869719 w 1894515"/>
              <a:gd name="connsiteY6" fmla="*/ 1581466 h 2105053"/>
              <a:gd name="connsiteX0" fmla="*/ 1869719 w 1915386"/>
              <a:gd name="connsiteY0" fmla="*/ 1581466 h 2105053"/>
              <a:gd name="connsiteX1" fmla="*/ 225241 w 1915386"/>
              <a:gd name="connsiteY1" fmla="*/ 1909923 h 2105053"/>
              <a:gd name="connsiteX2" fmla="*/ 22299 w 1915386"/>
              <a:gd name="connsiteY2" fmla="*/ 1022430 h 2105053"/>
              <a:gd name="connsiteX3" fmla="*/ 330793 w 1915386"/>
              <a:gd name="connsiteY3" fmla="*/ 42163 h 2105053"/>
              <a:gd name="connsiteX4" fmla="*/ 1136117 w 1915386"/>
              <a:gd name="connsiteY4" fmla="*/ 410474 h 2105053"/>
              <a:gd name="connsiteX5" fmla="*/ 1894270 w 1915386"/>
              <a:gd name="connsiteY5" fmla="*/ 1172483 h 2105053"/>
              <a:gd name="connsiteX6" fmla="*/ 1869719 w 1915386"/>
              <a:gd name="connsiteY6" fmla="*/ 1581466 h 2105053"/>
              <a:gd name="connsiteX0" fmla="*/ 1967746 w 1993053"/>
              <a:gd name="connsiteY0" fmla="*/ 1589948 h 2110168"/>
              <a:gd name="connsiteX1" fmla="*/ 229862 w 1993053"/>
              <a:gd name="connsiteY1" fmla="*/ 1909923 h 2110168"/>
              <a:gd name="connsiteX2" fmla="*/ 26920 w 1993053"/>
              <a:gd name="connsiteY2" fmla="*/ 1022430 h 2110168"/>
              <a:gd name="connsiteX3" fmla="*/ 335414 w 1993053"/>
              <a:gd name="connsiteY3" fmla="*/ 42163 h 2110168"/>
              <a:gd name="connsiteX4" fmla="*/ 1140738 w 1993053"/>
              <a:gd name="connsiteY4" fmla="*/ 410474 h 2110168"/>
              <a:gd name="connsiteX5" fmla="*/ 1898891 w 1993053"/>
              <a:gd name="connsiteY5" fmla="*/ 1172483 h 2110168"/>
              <a:gd name="connsiteX6" fmla="*/ 1967746 w 1993053"/>
              <a:gd name="connsiteY6" fmla="*/ 1589948 h 2110168"/>
              <a:gd name="connsiteX0" fmla="*/ 1967746 w 1988296"/>
              <a:gd name="connsiteY0" fmla="*/ 1589948 h 2110168"/>
              <a:gd name="connsiteX1" fmla="*/ 229862 w 1988296"/>
              <a:gd name="connsiteY1" fmla="*/ 1909923 h 2110168"/>
              <a:gd name="connsiteX2" fmla="*/ 26920 w 1988296"/>
              <a:gd name="connsiteY2" fmla="*/ 1022430 h 2110168"/>
              <a:gd name="connsiteX3" fmla="*/ 335414 w 1988296"/>
              <a:gd name="connsiteY3" fmla="*/ 42163 h 2110168"/>
              <a:gd name="connsiteX4" fmla="*/ 1140738 w 1988296"/>
              <a:gd name="connsiteY4" fmla="*/ 410474 h 2110168"/>
              <a:gd name="connsiteX5" fmla="*/ 1850888 w 1988296"/>
              <a:gd name="connsiteY5" fmla="*/ 1012631 h 2110168"/>
              <a:gd name="connsiteX6" fmla="*/ 1967746 w 1988296"/>
              <a:gd name="connsiteY6" fmla="*/ 1589948 h 2110168"/>
              <a:gd name="connsiteX0" fmla="*/ 1967746 w 2007513"/>
              <a:gd name="connsiteY0" fmla="*/ 1589948 h 2110168"/>
              <a:gd name="connsiteX1" fmla="*/ 229862 w 2007513"/>
              <a:gd name="connsiteY1" fmla="*/ 1909923 h 2110168"/>
              <a:gd name="connsiteX2" fmla="*/ 26920 w 2007513"/>
              <a:gd name="connsiteY2" fmla="*/ 1022430 h 2110168"/>
              <a:gd name="connsiteX3" fmla="*/ 335414 w 2007513"/>
              <a:gd name="connsiteY3" fmla="*/ 42163 h 2110168"/>
              <a:gd name="connsiteX4" fmla="*/ 1140738 w 2007513"/>
              <a:gd name="connsiteY4" fmla="*/ 410474 h 2110168"/>
              <a:gd name="connsiteX5" fmla="*/ 1850888 w 2007513"/>
              <a:gd name="connsiteY5" fmla="*/ 1012631 h 2110168"/>
              <a:gd name="connsiteX6" fmla="*/ 1967746 w 2007513"/>
              <a:gd name="connsiteY6" fmla="*/ 1589948 h 2110168"/>
              <a:gd name="connsiteX0" fmla="*/ 1967746 w 2007513"/>
              <a:gd name="connsiteY0" fmla="*/ 1589948 h 2110168"/>
              <a:gd name="connsiteX1" fmla="*/ 229862 w 2007513"/>
              <a:gd name="connsiteY1" fmla="*/ 1909923 h 2110168"/>
              <a:gd name="connsiteX2" fmla="*/ 26920 w 2007513"/>
              <a:gd name="connsiteY2" fmla="*/ 1022430 h 2110168"/>
              <a:gd name="connsiteX3" fmla="*/ 335414 w 2007513"/>
              <a:gd name="connsiteY3" fmla="*/ 42163 h 2110168"/>
              <a:gd name="connsiteX4" fmla="*/ 1140738 w 2007513"/>
              <a:gd name="connsiteY4" fmla="*/ 410474 h 2110168"/>
              <a:gd name="connsiteX5" fmla="*/ 1850888 w 2007513"/>
              <a:gd name="connsiteY5" fmla="*/ 1012631 h 2110168"/>
              <a:gd name="connsiteX6" fmla="*/ 1967746 w 2007513"/>
              <a:gd name="connsiteY6" fmla="*/ 1589948 h 2110168"/>
              <a:gd name="connsiteX0" fmla="*/ 1967746 w 2018997"/>
              <a:gd name="connsiteY0" fmla="*/ 1589948 h 2110168"/>
              <a:gd name="connsiteX1" fmla="*/ 229862 w 2018997"/>
              <a:gd name="connsiteY1" fmla="*/ 1909923 h 2110168"/>
              <a:gd name="connsiteX2" fmla="*/ 26920 w 2018997"/>
              <a:gd name="connsiteY2" fmla="*/ 1022430 h 2110168"/>
              <a:gd name="connsiteX3" fmla="*/ 335414 w 2018997"/>
              <a:gd name="connsiteY3" fmla="*/ 42163 h 2110168"/>
              <a:gd name="connsiteX4" fmla="*/ 1140738 w 2018997"/>
              <a:gd name="connsiteY4" fmla="*/ 410474 h 2110168"/>
              <a:gd name="connsiteX5" fmla="*/ 1889631 w 2018997"/>
              <a:gd name="connsiteY5" fmla="*/ 933220 h 2110168"/>
              <a:gd name="connsiteX6" fmla="*/ 1967746 w 2018997"/>
              <a:gd name="connsiteY6" fmla="*/ 1589948 h 21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997" h="2110168">
                <a:moveTo>
                  <a:pt x="1967746" y="1589948"/>
                </a:moveTo>
                <a:cubicBezTo>
                  <a:pt x="1993595" y="2451893"/>
                  <a:pt x="553333" y="2004509"/>
                  <a:pt x="229862" y="1909923"/>
                </a:cubicBezTo>
                <a:cubicBezTo>
                  <a:pt x="-93609" y="1815337"/>
                  <a:pt x="15214" y="1328028"/>
                  <a:pt x="26920" y="1022430"/>
                </a:cubicBezTo>
                <a:cubicBezTo>
                  <a:pt x="37575" y="743635"/>
                  <a:pt x="149778" y="144156"/>
                  <a:pt x="335414" y="42163"/>
                </a:cubicBezTo>
                <a:cubicBezTo>
                  <a:pt x="521050" y="-59830"/>
                  <a:pt x="836764" y="8504"/>
                  <a:pt x="1140738" y="410474"/>
                </a:cubicBezTo>
                <a:cubicBezTo>
                  <a:pt x="1283982" y="599920"/>
                  <a:pt x="1744150" y="728091"/>
                  <a:pt x="1889631" y="933220"/>
                </a:cubicBezTo>
                <a:cubicBezTo>
                  <a:pt x="2037995" y="1087471"/>
                  <a:pt x="2051124" y="1332835"/>
                  <a:pt x="1967746" y="1589948"/>
                </a:cubicBezTo>
                <a:close/>
              </a:path>
            </a:pathLst>
          </a:custGeom>
          <a:solidFill>
            <a:schemeClr val="accent3">
              <a:lumMod val="75000"/>
              <a:alpha val="52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227BB-A006-694A-E66F-F013270B437A}"/>
              </a:ext>
            </a:extLst>
          </p:cNvPr>
          <p:cNvSpPr txBox="1"/>
          <p:nvPr/>
        </p:nvSpPr>
        <p:spPr>
          <a:xfrm>
            <a:off x="1311707" y="2776220"/>
            <a:ext cx="62923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Arial" panose="020B0604020202020204" pitchFamily="34" charset="0"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YouTube tạo ra một lượng dữ liệu khổng lồ (Big Data) mỗi ngày.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Việc lọt vào top "Thịnh hành" (Trending) mang lại giá trị cực lớn (danh tiếng, thương mại).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Bài toán phân tích và dự đoán xu hướng đòi hỏi công nghệ xử lý dữ liệu lớn.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ECCD6-A74E-0BF9-73C1-F11A64FE8D58}"/>
              </a:ext>
            </a:extLst>
          </p:cNvPr>
          <p:cNvSpPr txBox="1">
            <a:spLocks/>
          </p:cNvSpPr>
          <p:nvPr/>
        </p:nvSpPr>
        <p:spPr>
          <a:xfrm>
            <a:off x="1198177" y="1401314"/>
            <a:ext cx="6396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b="0" i="0">
                <a:solidFill>
                  <a:srgbClr val="272829"/>
                </a:solidFill>
                <a:effectLst/>
                <a:latin typeface="Marcellus" panose="020E0602050203020307" pitchFamily="34" charset="0"/>
                <a:cs typeface="Archivo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srgbClr val="393838"/>
                </a:solidFill>
                <a:effectLst/>
                <a:uLnTx/>
                <a:uFillTx/>
                <a:latin typeface="Arial (Headings)"/>
                <a:ea typeface="Roboto Medium" panose="02000000000000000000" pitchFamily="2" charset="0"/>
                <a:cs typeface="Arial" panose="020B0604020202020204" pitchFamily="34" charset="0"/>
              </a:rPr>
              <a:t>TẠI SAO LẠI LÀ YOUTUBE TRENDING ?</a:t>
            </a:r>
          </a:p>
        </p:txBody>
      </p:sp>
    </p:spTree>
    <p:extLst>
      <p:ext uri="{BB962C8B-B14F-4D97-AF65-F5344CB8AC3E}">
        <p14:creationId xmlns:p14="http://schemas.microsoft.com/office/powerpoint/2010/main" val="366687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aphic 12">
            <a:extLst>
              <a:ext uri="{FF2B5EF4-FFF2-40B4-BE49-F238E27FC236}">
                <a16:creationId xmlns:a16="http://schemas.microsoft.com/office/drawing/2014/main" id="{E8FEC80D-C1DC-5459-A41A-FD9A0A814C7B}"/>
              </a:ext>
            </a:extLst>
          </p:cNvPr>
          <p:cNvSpPr/>
          <p:nvPr/>
        </p:nvSpPr>
        <p:spPr>
          <a:xfrm>
            <a:off x="1" y="0"/>
            <a:ext cx="5874485" cy="6872515"/>
          </a:xfrm>
          <a:custGeom>
            <a:avLst/>
            <a:gdLst>
              <a:gd name="connsiteX0" fmla="*/ 5623128 w 5874485"/>
              <a:gd name="connsiteY0" fmla="*/ 2755329 h 6858000"/>
              <a:gd name="connsiteX1" fmla="*/ 4051352 w 5874485"/>
              <a:gd name="connsiteY1" fmla="*/ 3679698 h 6858000"/>
              <a:gd name="connsiteX2" fmla="*/ 2593480 w 5874485"/>
              <a:gd name="connsiteY2" fmla="*/ 5185474 h 6858000"/>
              <a:gd name="connsiteX3" fmla="*/ 1415569 w 5874485"/>
              <a:gd name="connsiteY3" fmla="*/ 6858000 h 6858000"/>
              <a:gd name="connsiteX4" fmla="*/ 0 w 5874485"/>
              <a:gd name="connsiteY4" fmla="*/ 6858000 h 6858000"/>
              <a:gd name="connsiteX5" fmla="*/ 0 w 5874485"/>
              <a:gd name="connsiteY5" fmla="*/ 1198944 h 6858000"/>
              <a:gd name="connsiteX6" fmla="*/ 213015 w 5874485"/>
              <a:gd name="connsiteY6" fmla="*/ 966280 h 6858000"/>
              <a:gd name="connsiteX7" fmla="*/ 941950 w 5874485"/>
              <a:gd name="connsiteY7" fmla="*/ 608521 h 6858000"/>
              <a:gd name="connsiteX8" fmla="*/ 1727839 w 5874485"/>
              <a:gd name="connsiteY8" fmla="*/ 0 h 6858000"/>
              <a:gd name="connsiteX9" fmla="*/ 5411521 w 5874485"/>
              <a:gd name="connsiteY9" fmla="*/ 0 h 6858000"/>
              <a:gd name="connsiteX10" fmla="*/ 5623128 w 5874485"/>
              <a:gd name="connsiteY10" fmla="*/ 2755329 h 6858000"/>
              <a:gd name="connsiteX0" fmla="*/ 5623128 w 5874485"/>
              <a:gd name="connsiteY0" fmla="*/ 2755329 h 6858000"/>
              <a:gd name="connsiteX1" fmla="*/ 4051352 w 5874485"/>
              <a:gd name="connsiteY1" fmla="*/ 3679698 h 6858000"/>
              <a:gd name="connsiteX2" fmla="*/ 3667537 w 5874485"/>
              <a:gd name="connsiteY2" fmla="*/ 5664445 h 6858000"/>
              <a:gd name="connsiteX3" fmla="*/ 1415569 w 5874485"/>
              <a:gd name="connsiteY3" fmla="*/ 6858000 h 6858000"/>
              <a:gd name="connsiteX4" fmla="*/ 0 w 5874485"/>
              <a:gd name="connsiteY4" fmla="*/ 6858000 h 6858000"/>
              <a:gd name="connsiteX5" fmla="*/ 0 w 5874485"/>
              <a:gd name="connsiteY5" fmla="*/ 1198944 h 6858000"/>
              <a:gd name="connsiteX6" fmla="*/ 213015 w 5874485"/>
              <a:gd name="connsiteY6" fmla="*/ 966280 h 6858000"/>
              <a:gd name="connsiteX7" fmla="*/ 941950 w 5874485"/>
              <a:gd name="connsiteY7" fmla="*/ 608521 h 6858000"/>
              <a:gd name="connsiteX8" fmla="*/ 1727839 w 5874485"/>
              <a:gd name="connsiteY8" fmla="*/ 0 h 6858000"/>
              <a:gd name="connsiteX9" fmla="*/ 5411521 w 5874485"/>
              <a:gd name="connsiteY9" fmla="*/ 0 h 6858000"/>
              <a:gd name="connsiteX10" fmla="*/ 5623128 w 5874485"/>
              <a:gd name="connsiteY10" fmla="*/ 2755329 h 6858000"/>
              <a:gd name="connsiteX0" fmla="*/ 5623128 w 5874485"/>
              <a:gd name="connsiteY0" fmla="*/ 2755329 h 6858000"/>
              <a:gd name="connsiteX1" fmla="*/ 5793066 w 5874485"/>
              <a:gd name="connsiteY1" fmla="*/ 5508498 h 6858000"/>
              <a:gd name="connsiteX2" fmla="*/ 3667537 w 5874485"/>
              <a:gd name="connsiteY2" fmla="*/ 5664445 h 6858000"/>
              <a:gd name="connsiteX3" fmla="*/ 1415569 w 5874485"/>
              <a:gd name="connsiteY3" fmla="*/ 6858000 h 6858000"/>
              <a:gd name="connsiteX4" fmla="*/ 0 w 5874485"/>
              <a:gd name="connsiteY4" fmla="*/ 6858000 h 6858000"/>
              <a:gd name="connsiteX5" fmla="*/ 0 w 5874485"/>
              <a:gd name="connsiteY5" fmla="*/ 1198944 h 6858000"/>
              <a:gd name="connsiteX6" fmla="*/ 213015 w 5874485"/>
              <a:gd name="connsiteY6" fmla="*/ 966280 h 6858000"/>
              <a:gd name="connsiteX7" fmla="*/ 941950 w 5874485"/>
              <a:gd name="connsiteY7" fmla="*/ 608521 h 6858000"/>
              <a:gd name="connsiteX8" fmla="*/ 1727839 w 5874485"/>
              <a:gd name="connsiteY8" fmla="*/ 0 h 6858000"/>
              <a:gd name="connsiteX9" fmla="*/ 5411521 w 5874485"/>
              <a:gd name="connsiteY9" fmla="*/ 0 h 6858000"/>
              <a:gd name="connsiteX10" fmla="*/ 5623128 w 5874485"/>
              <a:gd name="connsiteY10" fmla="*/ 2755329 h 6858000"/>
              <a:gd name="connsiteX0" fmla="*/ 5623128 w 5874485"/>
              <a:gd name="connsiteY0" fmla="*/ 2755329 h 6858000"/>
              <a:gd name="connsiteX1" fmla="*/ 5793066 w 5874485"/>
              <a:gd name="connsiteY1" fmla="*/ 5508498 h 6858000"/>
              <a:gd name="connsiteX2" fmla="*/ 4364223 w 5874485"/>
              <a:gd name="connsiteY2" fmla="*/ 6448217 h 6858000"/>
              <a:gd name="connsiteX3" fmla="*/ 1415569 w 5874485"/>
              <a:gd name="connsiteY3" fmla="*/ 6858000 h 6858000"/>
              <a:gd name="connsiteX4" fmla="*/ 0 w 5874485"/>
              <a:gd name="connsiteY4" fmla="*/ 6858000 h 6858000"/>
              <a:gd name="connsiteX5" fmla="*/ 0 w 5874485"/>
              <a:gd name="connsiteY5" fmla="*/ 1198944 h 6858000"/>
              <a:gd name="connsiteX6" fmla="*/ 213015 w 5874485"/>
              <a:gd name="connsiteY6" fmla="*/ 966280 h 6858000"/>
              <a:gd name="connsiteX7" fmla="*/ 941950 w 5874485"/>
              <a:gd name="connsiteY7" fmla="*/ 608521 h 6858000"/>
              <a:gd name="connsiteX8" fmla="*/ 1727839 w 5874485"/>
              <a:gd name="connsiteY8" fmla="*/ 0 h 6858000"/>
              <a:gd name="connsiteX9" fmla="*/ 5411521 w 5874485"/>
              <a:gd name="connsiteY9" fmla="*/ 0 h 6858000"/>
              <a:gd name="connsiteX10" fmla="*/ 5623128 w 5874485"/>
              <a:gd name="connsiteY10" fmla="*/ 2755329 h 6858000"/>
              <a:gd name="connsiteX0" fmla="*/ 5623128 w 5874485"/>
              <a:gd name="connsiteY0" fmla="*/ 2755329 h 6872515"/>
              <a:gd name="connsiteX1" fmla="*/ 5793066 w 5874485"/>
              <a:gd name="connsiteY1" fmla="*/ 5508498 h 6872515"/>
              <a:gd name="connsiteX2" fmla="*/ 4364223 w 5874485"/>
              <a:gd name="connsiteY2" fmla="*/ 6448217 h 6872515"/>
              <a:gd name="connsiteX3" fmla="*/ 3505627 w 5874485"/>
              <a:gd name="connsiteY3" fmla="*/ 6872515 h 6872515"/>
              <a:gd name="connsiteX4" fmla="*/ 0 w 5874485"/>
              <a:gd name="connsiteY4" fmla="*/ 6858000 h 6872515"/>
              <a:gd name="connsiteX5" fmla="*/ 0 w 5874485"/>
              <a:gd name="connsiteY5" fmla="*/ 1198944 h 6872515"/>
              <a:gd name="connsiteX6" fmla="*/ 213015 w 5874485"/>
              <a:gd name="connsiteY6" fmla="*/ 966280 h 6872515"/>
              <a:gd name="connsiteX7" fmla="*/ 941950 w 5874485"/>
              <a:gd name="connsiteY7" fmla="*/ 608521 h 6872515"/>
              <a:gd name="connsiteX8" fmla="*/ 1727839 w 5874485"/>
              <a:gd name="connsiteY8" fmla="*/ 0 h 6872515"/>
              <a:gd name="connsiteX9" fmla="*/ 5411521 w 5874485"/>
              <a:gd name="connsiteY9" fmla="*/ 0 h 6872515"/>
              <a:gd name="connsiteX10" fmla="*/ 5623128 w 5874485"/>
              <a:gd name="connsiteY10" fmla="*/ 2755329 h 687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74485" h="6872515">
                <a:moveTo>
                  <a:pt x="5623128" y="2755329"/>
                </a:moveTo>
                <a:cubicBezTo>
                  <a:pt x="5314983" y="3290888"/>
                  <a:pt x="6002884" y="4893017"/>
                  <a:pt x="5793066" y="5508498"/>
                </a:cubicBezTo>
                <a:cubicBezTo>
                  <a:pt x="5583249" y="6123979"/>
                  <a:pt x="4745463" y="6220881"/>
                  <a:pt x="4364223" y="6448217"/>
                </a:cubicBezTo>
                <a:cubicBezTo>
                  <a:pt x="3982983" y="6675553"/>
                  <a:pt x="3772490" y="6500215"/>
                  <a:pt x="3505627" y="6872515"/>
                </a:cubicBezTo>
                <a:lnTo>
                  <a:pt x="0" y="6858000"/>
                </a:lnTo>
                <a:lnTo>
                  <a:pt x="0" y="1198944"/>
                </a:lnTo>
                <a:cubicBezTo>
                  <a:pt x="104203" y="1057593"/>
                  <a:pt x="182258" y="991426"/>
                  <a:pt x="213015" y="966280"/>
                </a:cubicBezTo>
                <a:cubicBezTo>
                  <a:pt x="477694" y="749935"/>
                  <a:pt x="535083" y="875919"/>
                  <a:pt x="941950" y="608521"/>
                </a:cubicBezTo>
                <a:cubicBezTo>
                  <a:pt x="1271296" y="392113"/>
                  <a:pt x="1324319" y="250000"/>
                  <a:pt x="1727839" y="0"/>
                </a:cubicBezTo>
                <a:lnTo>
                  <a:pt x="5411521" y="0"/>
                </a:lnTo>
                <a:cubicBezTo>
                  <a:pt x="5912452" y="625285"/>
                  <a:pt x="6043190" y="2025333"/>
                  <a:pt x="5623128" y="275532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484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09154E3-E275-855C-3F67-D91520F0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5113" y="588381"/>
            <a:ext cx="621997" cy="607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ADCDF79-1C36-C66E-7775-B30EBD86C8E1}"/>
              </a:ext>
            </a:extLst>
          </p:cNvPr>
          <p:cNvSpPr/>
          <p:nvPr/>
        </p:nvSpPr>
        <p:spPr>
          <a:xfrm rot="12845289">
            <a:off x="10301914" y="5571859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D5CDAB-294D-6F00-9302-13408AD488EE}"/>
              </a:ext>
            </a:extLst>
          </p:cNvPr>
          <p:cNvSpPr/>
          <p:nvPr/>
        </p:nvSpPr>
        <p:spPr>
          <a:xfrm rot="12845289">
            <a:off x="10231023" y="-1583423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A9BABFC-10CC-3AB0-7D31-8BBBEF19E51F}"/>
              </a:ext>
            </a:extLst>
          </p:cNvPr>
          <p:cNvSpPr/>
          <p:nvPr/>
        </p:nvSpPr>
        <p:spPr>
          <a:xfrm rot="12845289">
            <a:off x="10580910" y="5334251"/>
            <a:ext cx="2741256" cy="2932117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BDF041B-341A-83DD-EE58-27458EB8D5FE}"/>
              </a:ext>
            </a:extLst>
          </p:cNvPr>
          <p:cNvSpPr/>
          <p:nvPr/>
        </p:nvSpPr>
        <p:spPr>
          <a:xfrm rot="12845289">
            <a:off x="10472738" y="-1410732"/>
            <a:ext cx="2235391" cy="2391031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noFill/>
          <a:ln w="38100" cap="flat">
            <a:solidFill>
              <a:schemeClr val="accent3">
                <a:lumMod val="75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6D7D4B-B50F-DD8F-4AF0-6CA162CEA035}"/>
              </a:ext>
            </a:extLst>
          </p:cNvPr>
          <p:cNvSpPr/>
          <p:nvPr/>
        </p:nvSpPr>
        <p:spPr>
          <a:xfrm>
            <a:off x="5854727" y="5916302"/>
            <a:ext cx="3519060" cy="252399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rgbClr val="292929">
              <a:alpha val="52000"/>
            </a:srgb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9D4B0F4-21A1-56FD-1065-5E13E0B81BBF}"/>
              </a:ext>
            </a:extLst>
          </p:cNvPr>
          <p:cNvSpPr/>
          <p:nvPr/>
        </p:nvSpPr>
        <p:spPr>
          <a:xfrm rot="10127737">
            <a:off x="-2635202" y="-1728456"/>
            <a:ext cx="4068865" cy="252399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B12D6F-32C8-E601-838F-BD3F7D3D4DDD}"/>
              </a:ext>
            </a:extLst>
          </p:cNvPr>
          <p:cNvSpPr/>
          <p:nvPr/>
        </p:nvSpPr>
        <p:spPr>
          <a:xfrm rot="12845289">
            <a:off x="10618143" y="-1458484"/>
            <a:ext cx="1967015" cy="2103969"/>
          </a:xfrm>
          <a:custGeom>
            <a:avLst/>
            <a:gdLst>
              <a:gd name="connsiteX0" fmla="*/ 250637 w 2027447"/>
              <a:gd name="connsiteY0" fmla="*/ 164828 h 1664997"/>
              <a:gd name="connsiteX1" fmla="*/ 1338770 w 2027447"/>
              <a:gd name="connsiteY1" fmla="*/ 142371 h 1664997"/>
              <a:gd name="connsiteX2" fmla="*/ 1946336 w 2027447"/>
              <a:gd name="connsiteY2" fmla="*/ 681087 h 1664997"/>
              <a:gd name="connsiteX3" fmla="*/ 1978205 w 2027447"/>
              <a:gd name="connsiteY3" fmla="*/ 1252962 h 1664997"/>
              <a:gd name="connsiteX4" fmla="*/ 1181719 w 2027447"/>
              <a:gd name="connsiteY4" fmla="*/ 1633957 h 1664997"/>
              <a:gd name="connsiteX5" fmla="*/ 295502 w 2027447"/>
              <a:gd name="connsiteY5" fmla="*/ 1499744 h 1664997"/>
              <a:gd name="connsiteX6" fmla="*/ 250637 w 2027447"/>
              <a:gd name="connsiteY6" fmla="*/ 164828 h 166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7447" h="1664997">
                <a:moveTo>
                  <a:pt x="250637" y="164828"/>
                </a:moveTo>
                <a:cubicBezTo>
                  <a:pt x="617154" y="-158545"/>
                  <a:pt x="1197199" y="83364"/>
                  <a:pt x="1338770" y="142371"/>
                </a:cubicBezTo>
                <a:cubicBezTo>
                  <a:pt x="1466581" y="195646"/>
                  <a:pt x="1797646" y="333729"/>
                  <a:pt x="1946336" y="681087"/>
                </a:cubicBezTo>
                <a:cubicBezTo>
                  <a:pt x="1980021" y="759780"/>
                  <a:pt x="2090631" y="1018220"/>
                  <a:pt x="1978205" y="1252962"/>
                </a:cubicBezTo>
                <a:cubicBezTo>
                  <a:pt x="1836061" y="1549673"/>
                  <a:pt x="1436766" y="1601084"/>
                  <a:pt x="1181719" y="1633957"/>
                </a:cubicBezTo>
                <a:cubicBezTo>
                  <a:pt x="891027" y="1671416"/>
                  <a:pt x="549690" y="1715373"/>
                  <a:pt x="295502" y="1499744"/>
                </a:cubicBezTo>
                <a:cubicBezTo>
                  <a:pt x="-62654" y="1195960"/>
                  <a:pt x="-116072" y="488392"/>
                  <a:pt x="250637" y="16482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38100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96BB6B-4A2E-DDEE-7667-B5B4DC54CA5A}"/>
              </a:ext>
            </a:extLst>
          </p:cNvPr>
          <p:cNvSpPr/>
          <p:nvPr/>
        </p:nvSpPr>
        <p:spPr>
          <a:xfrm>
            <a:off x="630177" y="6018699"/>
            <a:ext cx="474723" cy="426552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rgbClr val="FC0101">
              <a:alpha val="52000"/>
            </a:srgb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7CD7276-7E9B-09F9-7D77-8339610508FA}"/>
              </a:ext>
            </a:extLst>
          </p:cNvPr>
          <p:cNvSpPr/>
          <p:nvPr/>
        </p:nvSpPr>
        <p:spPr>
          <a:xfrm rot="15885861">
            <a:off x="11033770" y="6305010"/>
            <a:ext cx="461343" cy="486767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  <a:gd name="connsiteX0" fmla="*/ 2026317 w 2026724"/>
              <a:gd name="connsiteY0" fmla="*/ 1156683 h 2152599"/>
              <a:gd name="connsiteX1" fmla="*/ 264586 w 2026724"/>
              <a:gd name="connsiteY1" fmla="*/ 1847673 h 2152599"/>
              <a:gd name="connsiteX2" fmla="*/ 17279 w 2026724"/>
              <a:gd name="connsiteY2" fmla="*/ 987257 h 2152599"/>
              <a:gd name="connsiteX3" fmla="*/ 130421 w 2026724"/>
              <a:gd name="connsiteY3" fmla="*/ 82549 h 2152599"/>
              <a:gd name="connsiteX4" fmla="*/ 1262287 w 2026724"/>
              <a:gd name="connsiteY4" fmla="*/ 314643 h 2152599"/>
              <a:gd name="connsiteX5" fmla="*/ 2020440 w 2026724"/>
              <a:gd name="connsiteY5" fmla="*/ 1076652 h 2152599"/>
              <a:gd name="connsiteX6" fmla="*/ 2026317 w 2026724"/>
              <a:gd name="connsiteY6" fmla="*/ 1156683 h 2152599"/>
              <a:gd name="connsiteX0" fmla="*/ 1995889 w 2020685"/>
              <a:gd name="connsiteY0" fmla="*/ 1485635 h 2021325"/>
              <a:gd name="connsiteX1" fmla="*/ 264586 w 2020685"/>
              <a:gd name="connsiteY1" fmla="*/ 1847673 h 2021325"/>
              <a:gd name="connsiteX2" fmla="*/ 17279 w 2020685"/>
              <a:gd name="connsiteY2" fmla="*/ 987257 h 2021325"/>
              <a:gd name="connsiteX3" fmla="*/ 130421 w 2020685"/>
              <a:gd name="connsiteY3" fmla="*/ 82549 h 2021325"/>
              <a:gd name="connsiteX4" fmla="*/ 1262287 w 2020685"/>
              <a:gd name="connsiteY4" fmla="*/ 314643 h 2021325"/>
              <a:gd name="connsiteX5" fmla="*/ 2020440 w 2020685"/>
              <a:gd name="connsiteY5" fmla="*/ 1076652 h 2021325"/>
              <a:gd name="connsiteX6" fmla="*/ 1995889 w 2020685"/>
              <a:gd name="connsiteY6" fmla="*/ 1485635 h 2021325"/>
              <a:gd name="connsiteX0" fmla="*/ 1995889 w 2020685"/>
              <a:gd name="connsiteY0" fmla="*/ 1485635 h 1958935"/>
              <a:gd name="connsiteX1" fmla="*/ 487354 w 2020685"/>
              <a:gd name="connsiteY1" fmla="*/ 1702041 h 1958935"/>
              <a:gd name="connsiteX2" fmla="*/ 17279 w 2020685"/>
              <a:gd name="connsiteY2" fmla="*/ 987257 h 1958935"/>
              <a:gd name="connsiteX3" fmla="*/ 130421 w 2020685"/>
              <a:gd name="connsiteY3" fmla="*/ 82549 h 1958935"/>
              <a:gd name="connsiteX4" fmla="*/ 1262287 w 2020685"/>
              <a:gd name="connsiteY4" fmla="*/ 314643 h 1958935"/>
              <a:gd name="connsiteX5" fmla="*/ 2020440 w 2020685"/>
              <a:gd name="connsiteY5" fmla="*/ 1076652 h 1958935"/>
              <a:gd name="connsiteX6" fmla="*/ 1995889 w 2020685"/>
              <a:gd name="connsiteY6" fmla="*/ 1485635 h 1958935"/>
              <a:gd name="connsiteX0" fmla="*/ 1995889 w 2020685"/>
              <a:gd name="connsiteY0" fmla="*/ 1485635 h 2021668"/>
              <a:gd name="connsiteX1" fmla="*/ 487354 w 2020685"/>
              <a:gd name="connsiteY1" fmla="*/ 1702041 h 2021668"/>
              <a:gd name="connsiteX2" fmla="*/ 17279 w 2020685"/>
              <a:gd name="connsiteY2" fmla="*/ 987257 h 2021668"/>
              <a:gd name="connsiteX3" fmla="*/ 130421 w 2020685"/>
              <a:gd name="connsiteY3" fmla="*/ 82549 h 2021668"/>
              <a:gd name="connsiteX4" fmla="*/ 1262287 w 2020685"/>
              <a:gd name="connsiteY4" fmla="*/ 314643 h 2021668"/>
              <a:gd name="connsiteX5" fmla="*/ 2020440 w 2020685"/>
              <a:gd name="connsiteY5" fmla="*/ 1076652 h 2021668"/>
              <a:gd name="connsiteX6" fmla="*/ 1995889 w 2020685"/>
              <a:gd name="connsiteY6" fmla="*/ 1485635 h 2021668"/>
              <a:gd name="connsiteX0" fmla="*/ 1995889 w 2020685"/>
              <a:gd name="connsiteY0" fmla="*/ 1485635 h 2076142"/>
              <a:gd name="connsiteX1" fmla="*/ 351411 w 2020685"/>
              <a:gd name="connsiteY1" fmla="*/ 1814092 h 2076142"/>
              <a:gd name="connsiteX2" fmla="*/ 17279 w 2020685"/>
              <a:gd name="connsiteY2" fmla="*/ 987257 h 2076142"/>
              <a:gd name="connsiteX3" fmla="*/ 130421 w 2020685"/>
              <a:gd name="connsiteY3" fmla="*/ 82549 h 2076142"/>
              <a:gd name="connsiteX4" fmla="*/ 1262287 w 2020685"/>
              <a:gd name="connsiteY4" fmla="*/ 314643 h 2076142"/>
              <a:gd name="connsiteX5" fmla="*/ 2020440 w 2020685"/>
              <a:gd name="connsiteY5" fmla="*/ 1076652 h 2076142"/>
              <a:gd name="connsiteX6" fmla="*/ 1995889 w 2020685"/>
              <a:gd name="connsiteY6" fmla="*/ 1485635 h 2076142"/>
              <a:gd name="connsiteX0" fmla="*/ 1941434 w 1966230"/>
              <a:gd name="connsiteY0" fmla="*/ 1481304 h 2004891"/>
              <a:gd name="connsiteX1" fmla="*/ 296956 w 1966230"/>
              <a:gd name="connsiteY1" fmla="*/ 1809761 h 2004891"/>
              <a:gd name="connsiteX2" fmla="*/ 94014 w 1966230"/>
              <a:gd name="connsiteY2" fmla="*/ 922268 h 2004891"/>
              <a:gd name="connsiteX3" fmla="*/ 75966 w 1966230"/>
              <a:gd name="connsiteY3" fmla="*/ 78218 h 2004891"/>
              <a:gd name="connsiteX4" fmla="*/ 1207832 w 1966230"/>
              <a:gd name="connsiteY4" fmla="*/ 310312 h 2004891"/>
              <a:gd name="connsiteX5" fmla="*/ 1965985 w 1966230"/>
              <a:gd name="connsiteY5" fmla="*/ 1072321 h 2004891"/>
              <a:gd name="connsiteX6" fmla="*/ 1941434 w 1966230"/>
              <a:gd name="connsiteY6" fmla="*/ 1481304 h 2004891"/>
              <a:gd name="connsiteX0" fmla="*/ 1869719 w 1894515"/>
              <a:gd name="connsiteY0" fmla="*/ 1581466 h 2105053"/>
              <a:gd name="connsiteX1" fmla="*/ 225241 w 1894515"/>
              <a:gd name="connsiteY1" fmla="*/ 1909923 h 2105053"/>
              <a:gd name="connsiteX2" fmla="*/ 22299 w 1894515"/>
              <a:gd name="connsiteY2" fmla="*/ 1022430 h 2105053"/>
              <a:gd name="connsiteX3" fmla="*/ 330793 w 1894515"/>
              <a:gd name="connsiteY3" fmla="*/ 42163 h 2105053"/>
              <a:gd name="connsiteX4" fmla="*/ 1136117 w 1894515"/>
              <a:gd name="connsiteY4" fmla="*/ 410474 h 2105053"/>
              <a:gd name="connsiteX5" fmla="*/ 1894270 w 1894515"/>
              <a:gd name="connsiteY5" fmla="*/ 1172483 h 2105053"/>
              <a:gd name="connsiteX6" fmla="*/ 1869719 w 1894515"/>
              <a:gd name="connsiteY6" fmla="*/ 1581466 h 2105053"/>
              <a:gd name="connsiteX0" fmla="*/ 1869719 w 1915386"/>
              <a:gd name="connsiteY0" fmla="*/ 1581466 h 2105053"/>
              <a:gd name="connsiteX1" fmla="*/ 225241 w 1915386"/>
              <a:gd name="connsiteY1" fmla="*/ 1909923 h 2105053"/>
              <a:gd name="connsiteX2" fmla="*/ 22299 w 1915386"/>
              <a:gd name="connsiteY2" fmla="*/ 1022430 h 2105053"/>
              <a:gd name="connsiteX3" fmla="*/ 330793 w 1915386"/>
              <a:gd name="connsiteY3" fmla="*/ 42163 h 2105053"/>
              <a:gd name="connsiteX4" fmla="*/ 1136117 w 1915386"/>
              <a:gd name="connsiteY4" fmla="*/ 410474 h 2105053"/>
              <a:gd name="connsiteX5" fmla="*/ 1894270 w 1915386"/>
              <a:gd name="connsiteY5" fmla="*/ 1172483 h 2105053"/>
              <a:gd name="connsiteX6" fmla="*/ 1869719 w 1915386"/>
              <a:gd name="connsiteY6" fmla="*/ 1581466 h 2105053"/>
              <a:gd name="connsiteX0" fmla="*/ 1967746 w 1993053"/>
              <a:gd name="connsiteY0" fmla="*/ 1589948 h 2110168"/>
              <a:gd name="connsiteX1" fmla="*/ 229862 w 1993053"/>
              <a:gd name="connsiteY1" fmla="*/ 1909923 h 2110168"/>
              <a:gd name="connsiteX2" fmla="*/ 26920 w 1993053"/>
              <a:gd name="connsiteY2" fmla="*/ 1022430 h 2110168"/>
              <a:gd name="connsiteX3" fmla="*/ 335414 w 1993053"/>
              <a:gd name="connsiteY3" fmla="*/ 42163 h 2110168"/>
              <a:gd name="connsiteX4" fmla="*/ 1140738 w 1993053"/>
              <a:gd name="connsiteY4" fmla="*/ 410474 h 2110168"/>
              <a:gd name="connsiteX5" fmla="*/ 1898891 w 1993053"/>
              <a:gd name="connsiteY5" fmla="*/ 1172483 h 2110168"/>
              <a:gd name="connsiteX6" fmla="*/ 1967746 w 1993053"/>
              <a:gd name="connsiteY6" fmla="*/ 1589948 h 2110168"/>
              <a:gd name="connsiteX0" fmla="*/ 1967746 w 1988296"/>
              <a:gd name="connsiteY0" fmla="*/ 1589948 h 2110168"/>
              <a:gd name="connsiteX1" fmla="*/ 229862 w 1988296"/>
              <a:gd name="connsiteY1" fmla="*/ 1909923 h 2110168"/>
              <a:gd name="connsiteX2" fmla="*/ 26920 w 1988296"/>
              <a:gd name="connsiteY2" fmla="*/ 1022430 h 2110168"/>
              <a:gd name="connsiteX3" fmla="*/ 335414 w 1988296"/>
              <a:gd name="connsiteY3" fmla="*/ 42163 h 2110168"/>
              <a:gd name="connsiteX4" fmla="*/ 1140738 w 1988296"/>
              <a:gd name="connsiteY4" fmla="*/ 410474 h 2110168"/>
              <a:gd name="connsiteX5" fmla="*/ 1850888 w 1988296"/>
              <a:gd name="connsiteY5" fmla="*/ 1012631 h 2110168"/>
              <a:gd name="connsiteX6" fmla="*/ 1967746 w 1988296"/>
              <a:gd name="connsiteY6" fmla="*/ 1589948 h 2110168"/>
              <a:gd name="connsiteX0" fmla="*/ 1967746 w 2007513"/>
              <a:gd name="connsiteY0" fmla="*/ 1589948 h 2110168"/>
              <a:gd name="connsiteX1" fmla="*/ 229862 w 2007513"/>
              <a:gd name="connsiteY1" fmla="*/ 1909923 h 2110168"/>
              <a:gd name="connsiteX2" fmla="*/ 26920 w 2007513"/>
              <a:gd name="connsiteY2" fmla="*/ 1022430 h 2110168"/>
              <a:gd name="connsiteX3" fmla="*/ 335414 w 2007513"/>
              <a:gd name="connsiteY3" fmla="*/ 42163 h 2110168"/>
              <a:gd name="connsiteX4" fmla="*/ 1140738 w 2007513"/>
              <a:gd name="connsiteY4" fmla="*/ 410474 h 2110168"/>
              <a:gd name="connsiteX5" fmla="*/ 1850888 w 2007513"/>
              <a:gd name="connsiteY5" fmla="*/ 1012631 h 2110168"/>
              <a:gd name="connsiteX6" fmla="*/ 1967746 w 2007513"/>
              <a:gd name="connsiteY6" fmla="*/ 1589948 h 2110168"/>
              <a:gd name="connsiteX0" fmla="*/ 1967746 w 2007513"/>
              <a:gd name="connsiteY0" fmla="*/ 1589948 h 2110168"/>
              <a:gd name="connsiteX1" fmla="*/ 229862 w 2007513"/>
              <a:gd name="connsiteY1" fmla="*/ 1909923 h 2110168"/>
              <a:gd name="connsiteX2" fmla="*/ 26920 w 2007513"/>
              <a:gd name="connsiteY2" fmla="*/ 1022430 h 2110168"/>
              <a:gd name="connsiteX3" fmla="*/ 335414 w 2007513"/>
              <a:gd name="connsiteY3" fmla="*/ 42163 h 2110168"/>
              <a:gd name="connsiteX4" fmla="*/ 1140738 w 2007513"/>
              <a:gd name="connsiteY4" fmla="*/ 410474 h 2110168"/>
              <a:gd name="connsiteX5" fmla="*/ 1850888 w 2007513"/>
              <a:gd name="connsiteY5" fmla="*/ 1012631 h 2110168"/>
              <a:gd name="connsiteX6" fmla="*/ 1967746 w 2007513"/>
              <a:gd name="connsiteY6" fmla="*/ 1589948 h 2110168"/>
              <a:gd name="connsiteX0" fmla="*/ 1967746 w 2018997"/>
              <a:gd name="connsiteY0" fmla="*/ 1589948 h 2110168"/>
              <a:gd name="connsiteX1" fmla="*/ 229862 w 2018997"/>
              <a:gd name="connsiteY1" fmla="*/ 1909923 h 2110168"/>
              <a:gd name="connsiteX2" fmla="*/ 26920 w 2018997"/>
              <a:gd name="connsiteY2" fmla="*/ 1022430 h 2110168"/>
              <a:gd name="connsiteX3" fmla="*/ 335414 w 2018997"/>
              <a:gd name="connsiteY3" fmla="*/ 42163 h 2110168"/>
              <a:gd name="connsiteX4" fmla="*/ 1140738 w 2018997"/>
              <a:gd name="connsiteY4" fmla="*/ 410474 h 2110168"/>
              <a:gd name="connsiteX5" fmla="*/ 1889631 w 2018997"/>
              <a:gd name="connsiteY5" fmla="*/ 933220 h 2110168"/>
              <a:gd name="connsiteX6" fmla="*/ 1967746 w 2018997"/>
              <a:gd name="connsiteY6" fmla="*/ 1589948 h 21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8997" h="2110168">
                <a:moveTo>
                  <a:pt x="1967746" y="1589948"/>
                </a:moveTo>
                <a:cubicBezTo>
                  <a:pt x="1993595" y="2451893"/>
                  <a:pt x="553333" y="2004509"/>
                  <a:pt x="229862" y="1909923"/>
                </a:cubicBezTo>
                <a:cubicBezTo>
                  <a:pt x="-93609" y="1815337"/>
                  <a:pt x="15214" y="1328028"/>
                  <a:pt x="26920" y="1022430"/>
                </a:cubicBezTo>
                <a:cubicBezTo>
                  <a:pt x="37575" y="743635"/>
                  <a:pt x="149778" y="144156"/>
                  <a:pt x="335414" y="42163"/>
                </a:cubicBezTo>
                <a:cubicBezTo>
                  <a:pt x="521050" y="-59830"/>
                  <a:pt x="836764" y="8504"/>
                  <a:pt x="1140738" y="410474"/>
                </a:cubicBezTo>
                <a:cubicBezTo>
                  <a:pt x="1283982" y="599920"/>
                  <a:pt x="1744150" y="728091"/>
                  <a:pt x="1889631" y="933220"/>
                </a:cubicBezTo>
                <a:cubicBezTo>
                  <a:pt x="2037995" y="1087471"/>
                  <a:pt x="2051124" y="1332835"/>
                  <a:pt x="1967746" y="1589948"/>
                </a:cubicBezTo>
                <a:close/>
              </a:path>
            </a:pathLst>
          </a:custGeom>
          <a:solidFill>
            <a:schemeClr val="accent3">
              <a:lumMod val="75000"/>
              <a:alpha val="52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1D0C935-C317-3FAB-9752-6D7C9028957C}"/>
              </a:ext>
            </a:extLst>
          </p:cNvPr>
          <p:cNvGrpSpPr/>
          <p:nvPr/>
        </p:nvGrpSpPr>
        <p:grpSpPr>
          <a:xfrm rot="5153628">
            <a:off x="-1754621" y="2948450"/>
            <a:ext cx="2951248" cy="3501644"/>
            <a:chOff x="9497597" y="5569426"/>
            <a:chExt cx="2951248" cy="350164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C61AEC7-4DBD-45B3-FD33-0F5D6BBD8BD6}"/>
                </a:ext>
              </a:extLst>
            </p:cNvPr>
            <p:cNvSpPr/>
            <p:nvPr/>
          </p:nvSpPr>
          <p:spPr>
            <a:xfrm rot="12845289">
              <a:off x="9497597" y="5569426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chemeClr val="bg1">
                  <a:alpha val="66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6045082-9F8C-5313-7D45-4CEF4FB59407}"/>
                </a:ext>
              </a:extLst>
            </p:cNvPr>
            <p:cNvSpPr/>
            <p:nvPr/>
          </p:nvSpPr>
          <p:spPr>
            <a:xfrm rot="12845289">
              <a:off x="9602592" y="5854189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chemeClr val="bg1">
                  <a:alpha val="66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950537-8B6D-5000-F47B-B908F4C8CD2D}"/>
                </a:ext>
              </a:extLst>
            </p:cNvPr>
            <p:cNvSpPr/>
            <p:nvPr/>
          </p:nvSpPr>
          <p:spPr>
            <a:xfrm rot="12845289">
              <a:off x="9707589" y="6138953"/>
              <a:ext cx="2741256" cy="2932117"/>
            </a:xfrm>
            <a:custGeom>
              <a:avLst/>
              <a:gdLst>
                <a:gd name="connsiteX0" fmla="*/ 250637 w 2027447"/>
                <a:gd name="connsiteY0" fmla="*/ 164828 h 1664997"/>
                <a:gd name="connsiteX1" fmla="*/ 1338770 w 2027447"/>
                <a:gd name="connsiteY1" fmla="*/ 142371 h 1664997"/>
                <a:gd name="connsiteX2" fmla="*/ 1946336 w 2027447"/>
                <a:gd name="connsiteY2" fmla="*/ 681087 h 1664997"/>
                <a:gd name="connsiteX3" fmla="*/ 1978205 w 2027447"/>
                <a:gd name="connsiteY3" fmla="*/ 1252962 h 1664997"/>
                <a:gd name="connsiteX4" fmla="*/ 1181719 w 2027447"/>
                <a:gd name="connsiteY4" fmla="*/ 1633957 h 1664997"/>
                <a:gd name="connsiteX5" fmla="*/ 295502 w 2027447"/>
                <a:gd name="connsiteY5" fmla="*/ 1499744 h 1664997"/>
                <a:gd name="connsiteX6" fmla="*/ 250637 w 2027447"/>
                <a:gd name="connsiteY6" fmla="*/ 164828 h 166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27447" h="1664997">
                  <a:moveTo>
                    <a:pt x="250637" y="164828"/>
                  </a:moveTo>
                  <a:cubicBezTo>
                    <a:pt x="617154" y="-158545"/>
                    <a:pt x="1197199" y="83364"/>
                    <a:pt x="1338770" y="142371"/>
                  </a:cubicBezTo>
                  <a:cubicBezTo>
                    <a:pt x="1466581" y="195646"/>
                    <a:pt x="1797646" y="333729"/>
                    <a:pt x="1946336" y="681087"/>
                  </a:cubicBezTo>
                  <a:cubicBezTo>
                    <a:pt x="1980021" y="759780"/>
                    <a:pt x="2090631" y="1018220"/>
                    <a:pt x="1978205" y="1252962"/>
                  </a:cubicBezTo>
                  <a:cubicBezTo>
                    <a:pt x="1836061" y="1549673"/>
                    <a:pt x="1436766" y="1601084"/>
                    <a:pt x="1181719" y="1633957"/>
                  </a:cubicBezTo>
                  <a:cubicBezTo>
                    <a:pt x="891027" y="1671416"/>
                    <a:pt x="549690" y="1715373"/>
                    <a:pt x="295502" y="1499744"/>
                  </a:cubicBezTo>
                  <a:cubicBezTo>
                    <a:pt x="-62654" y="1195960"/>
                    <a:pt x="-116072" y="488392"/>
                    <a:pt x="250637" y="164828"/>
                  </a:cubicBezTo>
                  <a:close/>
                </a:path>
              </a:pathLst>
            </a:custGeom>
            <a:noFill/>
            <a:ln w="38100" cap="flat">
              <a:solidFill>
                <a:schemeClr val="bg1">
                  <a:alpha val="66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lbert Sans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868992-5B9B-1626-4019-64F8853992B7}"/>
              </a:ext>
            </a:extLst>
          </p:cNvPr>
          <p:cNvSpPr txBox="1">
            <a:spLocks/>
          </p:cNvSpPr>
          <p:nvPr/>
        </p:nvSpPr>
        <p:spPr>
          <a:xfrm>
            <a:off x="5986105" y="1826884"/>
            <a:ext cx="51344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b="1" i="0" spc="100">
                <a:solidFill>
                  <a:srgbClr val="393838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Louis George Cafe" pitchFamily="2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39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MỤC TIÊU CHÍNH</a:t>
            </a:r>
          </a:p>
        </p:txBody>
      </p:sp>
      <p:pic>
        <p:nvPicPr>
          <p:cNvPr id="18" name="Picture 17" descr="A hand holding a cell phone&#10;&#10;Description automatically generated">
            <a:extLst>
              <a:ext uri="{FF2B5EF4-FFF2-40B4-BE49-F238E27FC236}">
                <a16:creationId xmlns:a16="http://schemas.microsoft.com/office/drawing/2014/main" id="{CC137374-DE24-3178-EDF0-C26300228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092"/>
          <a:stretch/>
        </p:blipFill>
        <p:spPr>
          <a:xfrm>
            <a:off x="0" y="0"/>
            <a:ext cx="5854109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B5B89FE-FA6F-110A-2792-13A905D53D91}"/>
              </a:ext>
            </a:extLst>
          </p:cNvPr>
          <p:cNvSpPr/>
          <p:nvPr/>
        </p:nvSpPr>
        <p:spPr>
          <a:xfrm rot="11159341">
            <a:off x="1616526" y="877285"/>
            <a:ext cx="453567" cy="457483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18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A59B8A3-A36A-A54E-6D86-C16364A2E32F}"/>
              </a:ext>
            </a:extLst>
          </p:cNvPr>
          <p:cNvSpPr/>
          <p:nvPr/>
        </p:nvSpPr>
        <p:spPr>
          <a:xfrm rot="18875230">
            <a:off x="5195263" y="5858881"/>
            <a:ext cx="453567" cy="457483"/>
          </a:xfrm>
          <a:custGeom>
            <a:avLst/>
            <a:gdLst>
              <a:gd name="connsiteX0" fmla="*/ 2010483 w 2010890"/>
              <a:gd name="connsiteY0" fmla="*/ 1460142 h 2456058"/>
              <a:gd name="connsiteX1" fmla="*/ 248752 w 2010890"/>
              <a:gd name="connsiteY1" fmla="*/ 2151132 h 2456058"/>
              <a:gd name="connsiteX2" fmla="*/ 1445 w 2010890"/>
              <a:gd name="connsiteY2" fmla="*/ 1290716 h 2456058"/>
              <a:gd name="connsiteX3" fmla="*/ 114587 w 2010890"/>
              <a:gd name="connsiteY3" fmla="*/ 386008 h 2456058"/>
              <a:gd name="connsiteX4" fmla="*/ 1705840 w 2010890"/>
              <a:gd name="connsiteY4" fmla="*/ 742731 h 2456058"/>
              <a:gd name="connsiteX5" fmla="*/ 2004606 w 2010890"/>
              <a:gd name="connsiteY5" fmla="*/ 1380111 h 2456058"/>
              <a:gd name="connsiteX6" fmla="*/ 2010483 w 2010890"/>
              <a:gd name="connsiteY6" fmla="*/ 1460142 h 245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0890" h="2456058">
                <a:moveTo>
                  <a:pt x="2010483" y="1460142"/>
                </a:moveTo>
                <a:cubicBezTo>
                  <a:pt x="2036332" y="2322087"/>
                  <a:pt x="825261" y="2808580"/>
                  <a:pt x="248752" y="2151132"/>
                </a:cubicBezTo>
                <a:cubicBezTo>
                  <a:pt x="47122" y="1921216"/>
                  <a:pt x="-10261" y="1596314"/>
                  <a:pt x="1445" y="1290716"/>
                </a:cubicBezTo>
                <a:cubicBezTo>
                  <a:pt x="12100" y="1011921"/>
                  <a:pt x="28010" y="650898"/>
                  <a:pt x="114587" y="386008"/>
                </a:cubicBezTo>
                <a:cubicBezTo>
                  <a:pt x="400405" y="-488598"/>
                  <a:pt x="1401866" y="340761"/>
                  <a:pt x="1705840" y="742731"/>
                </a:cubicBezTo>
                <a:cubicBezTo>
                  <a:pt x="1849084" y="932177"/>
                  <a:pt x="1977085" y="1144223"/>
                  <a:pt x="2004606" y="1380111"/>
                </a:cubicBezTo>
                <a:cubicBezTo>
                  <a:pt x="2007760" y="1407155"/>
                  <a:pt x="2009719" y="1433816"/>
                  <a:pt x="2010483" y="1460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  <a:alpha val="18000"/>
            </a:schemeClr>
          </a:solidFill>
          <a:ln w="477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lbert Sans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A10B6-B827-356A-7AA3-8B62AED10F36}"/>
              </a:ext>
            </a:extLst>
          </p:cNvPr>
          <p:cNvSpPr txBox="1"/>
          <p:nvPr/>
        </p:nvSpPr>
        <p:spPr>
          <a:xfrm>
            <a:off x="6050402" y="2596325"/>
            <a:ext cx="54774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altLang="ko-KR" sz="2000" dirty="0">
                <a:solidFill>
                  <a:srgbClr val="39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một hệ thống hoàn chỉnh từ xử lý dữ liệu đến ứng dụng web.</a:t>
            </a:r>
            <a:endParaRPr lang="en-US" altLang="ko-KR" sz="2000" dirty="0">
              <a:solidFill>
                <a:srgbClr val="3938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altLang="ko-KR" sz="2000" dirty="0">
                <a:solidFill>
                  <a:srgbClr val="39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tích các yếu tố cốt lõi ảnh hưởng đến video thịnh hành.</a:t>
            </a:r>
            <a:endParaRPr lang="en-US" altLang="ko-KR" sz="2000" dirty="0">
              <a:solidFill>
                <a:srgbClr val="3938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altLang="ko-KR" sz="2000" dirty="0">
                <a:solidFill>
                  <a:srgbClr val="39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 đoán khả năng duy trì trên top thịnh hành của một video.</a:t>
            </a:r>
            <a:endParaRPr lang="ko-KR" altLang="en-US" sz="2000" dirty="0">
              <a:solidFill>
                <a:srgbClr val="39383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8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AA051-6B43-833C-DDBD-B486C5004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BE2457F-D428-7D77-43F3-6B84BA03208A}"/>
              </a:ext>
            </a:extLst>
          </p:cNvPr>
          <p:cNvSpPr txBox="1"/>
          <p:nvPr/>
        </p:nvSpPr>
        <p:spPr>
          <a:xfrm>
            <a:off x="277829" y="545824"/>
            <a:ext cx="370193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"NGUỒN NGUYÊN LIỆU":</a:t>
            </a:r>
          </a:p>
          <a:p>
            <a:r>
              <a:rPr lang="en-GB" altLang="ko-KR" sz="3600" b="1" dirty="0">
                <a:solidFill>
                  <a:srgbClr val="C00000"/>
                </a:solidFill>
                <a:cs typeface="Arial" pitchFamily="34" charset="0"/>
              </a:rPr>
              <a:t>DỮ LIỆU VIDEO THỊNH HÀNH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368E3F0-6BE9-3D4B-F20D-B73F02F8453A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r="8387"/>
          <a:stretch>
            <a:fillRect/>
          </a:stretch>
        </p:blipFill>
        <p:spPr>
          <a:xfrm>
            <a:off x="4092000" y="331986"/>
            <a:ext cx="8100000" cy="2736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F5487-5C43-89C2-1A25-1FF6BDA8ADA9}"/>
              </a:ext>
            </a:extLst>
          </p:cNvPr>
          <p:cNvSpPr txBox="1"/>
          <p:nvPr/>
        </p:nvSpPr>
        <p:spPr>
          <a:xfrm>
            <a:off x="4091999" y="3135271"/>
            <a:ext cx="8099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600" i="1" dirty="0"/>
              <a:t>Nguồn: Dữ liệu được lấy từ bộ "Trending YouTube Video Statistics" trên Kaggle.</a:t>
            </a:r>
            <a:endParaRPr lang="en-US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EDF90D-C888-A488-C814-700EEEB82A5B}"/>
              </a:ext>
            </a:extLst>
          </p:cNvPr>
          <p:cNvSpPr txBox="1"/>
          <p:nvPr/>
        </p:nvSpPr>
        <p:spPr>
          <a:xfrm>
            <a:off x="434787" y="3541110"/>
            <a:ext cx="2729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Quy </a:t>
            </a:r>
            <a:r>
              <a:rPr lang="en-US" b="1" dirty="0" err="1"/>
              <a:t>mô</a:t>
            </a:r>
            <a:r>
              <a:rPr lang="en-US" b="1" dirty="0"/>
              <a:t> &amp; Phạm vi: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154BF-3D6B-D349-E688-57F66EF06504}"/>
              </a:ext>
            </a:extLst>
          </p:cNvPr>
          <p:cNvSpPr txBox="1"/>
          <p:nvPr/>
        </p:nvSpPr>
        <p:spPr>
          <a:xfrm>
            <a:off x="434788" y="3910442"/>
            <a:ext cx="566121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~400,000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video </a:t>
            </a:r>
            <a:r>
              <a:rPr lang="en-US" dirty="0" err="1"/>
              <a:t>thịnh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Thu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10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(</a:t>
            </a:r>
            <a:r>
              <a:rPr lang="en-US" i="1" dirty="0" err="1"/>
              <a:t>Mỹ</a:t>
            </a:r>
            <a:r>
              <a:rPr lang="en-US" i="1" dirty="0"/>
              <a:t>, Anh, Canada, Đức, Pháp, v.v.</a:t>
            </a:r>
            <a:r>
              <a:rPr lang="en-US" dirty="0"/>
              <a:t>).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2017 </a:t>
            </a:r>
            <a:r>
              <a:rPr lang="en-US" dirty="0" err="1"/>
              <a:t>đến</a:t>
            </a:r>
            <a:r>
              <a:rPr lang="en-US" dirty="0"/>
              <a:t> 2018.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5AC57-A930-4EB2-70A3-0970F1775E35}"/>
              </a:ext>
            </a:extLst>
          </p:cNvPr>
          <p:cNvSpPr txBox="1"/>
          <p:nvPr/>
        </p:nvSpPr>
        <p:spPr>
          <a:xfrm>
            <a:off x="6239435" y="3541110"/>
            <a:ext cx="6122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Các </a:t>
            </a:r>
            <a:r>
              <a:rPr lang="en-US" b="1" dirty="0" err="1"/>
              <a:t>thuộc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chính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4B7224-23C1-2B1E-E061-2C0EEB6F58C2}"/>
              </a:ext>
            </a:extLst>
          </p:cNvPr>
          <p:cNvCxnSpPr>
            <a:cxnSpLocks/>
          </p:cNvCxnSpPr>
          <p:nvPr/>
        </p:nvCxnSpPr>
        <p:spPr>
          <a:xfrm>
            <a:off x="5970494" y="3541110"/>
            <a:ext cx="0" cy="2585323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4F65450-4CAB-74BC-78B5-ED916CD13049}"/>
              </a:ext>
            </a:extLst>
          </p:cNvPr>
          <p:cNvSpPr txBox="1"/>
          <p:nvPr/>
        </p:nvSpPr>
        <p:spPr>
          <a:xfrm>
            <a:off x="6239435" y="3910442"/>
            <a:ext cx="578223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/>
              <a:t>Định danh: </a:t>
            </a:r>
            <a:r>
              <a:rPr lang="vi-VN" i="1" dirty="0">
                <a:solidFill>
                  <a:srgbClr val="C00000"/>
                </a:solidFill>
              </a:rPr>
              <a:t>video_id</a:t>
            </a:r>
            <a:r>
              <a:rPr lang="vi-VN" i="1" dirty="0"/>
              <a:t>, </a:t>
            </a:r>
            <a:r>
              <a:rPr lang="vi-VN" i="1" dirty="0">
                <a:solidFill>
                  <a:srgbClr val="C00000"/>
                </a:solidFill>
              </a:rPr>
              <a:t>title</a:t>
            </a:r>
            <a:r>
              <a:rPr lang="vi-VN" i="1" dirty="0"/>
              <a:t>, </a:t>
            </a:r>
            <a:r>
              <a:rPr lang="vi-VN" i="1" dirty="0">
                <a:solidFill>
                  <a:srgbClr val="C00000"/>
                </a:solidFill>
              </a:rPr>
              <a:t>channel_title</a:t>
            </a:r>
            <a:r>
              <a:rPr lang="vi-VN" i="1" dirty="0">
                <a:solidFill>
                  <a:schemeClr val="accent3"/>
                </a:solidFill>
              </a:rPr>
              <a:t>,</a:t>
            </a:r>
            <a:r>
              <a:rPr lang="vi-VN" i="1" dirty="0"/>
              <a:t> </a:t>
            </a:r>
            <a:r>
              <a:rPr lang="vi-VN" i="1" dirty="0">
                <a:solidFill>
                  <a:srgbClr val="C00000"/>
                </a:solidFill>
              </a:rPr>
              <a:t>category_id</a:t>
            </a:r>
            <a:r>
              <a:rPr lang="vi-VN" dirty="0"/>
              <a:t>.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/>
              <a:t>Thời gian</a:t>
            </a:r>
            <a:r>
              <a:rPr lang="vi-VN" i="1" dirty="0"/>
              <a:t>: </a:t>
            </a:r>
            <a:r>
              <a:rPr lang="vi-VN" i="1" dirty="0">
                <a:solidFill>
                  <a:srgbClr val="C00000"/>
                </a:solidFill>
              </a:rPr>
              <a:t>trending_date </a:t>
            </a:r>
            <a:r>
              <a:rPr lang="vi-VN" dirty="0"/>
              <a:t>(ngày lọt top), </a:t>
            </a:r>
            <a:r>
              <a:rPr lang="vi-VN" i="1" dirty="0">
                <a:solidFill>
                  <a:srgbClr val="C00000"/>
                </a:solidFill>
              </a:rPr>
              <a:t>publish_time </a:t>
            </a:r>
            <a:r>
              <a:rPr lang="vi-VN" dirty="0"/>
              <a:t>(ngày đăng).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/>
              <a:t>Chỉ số Tương tác: </a:t>
            </a:r>
            <a:r>
              <a:rPr lang="vi-VN" i="1" dirty="0">
                <a:solidFill>
                  <a:srgbClr val="C00000"/>
                </a:solidFill>
              </a:rPr>
              <a:t>views</a:t>
            </a:r>
            <a:r>
              <a:rPr lang="vi-VN" i="1" dirty="0"/>
              <a:t>, </a:t>
            </a:r>
            <a:r>
              <a:rPr lang="vi-VN" i="1" dirty="0">
                <a:solidFill>
                  <a:srgbClr val="C00000"/>
                </a:solidFill>
              </a:rPr>
              <a:t>likes</a:t>
            </a:r>
            <a:r>
              <a:rPr lang="vi-VN" i="1" dirty="0"/>
              <a:t>, </a:t>
            </a:r>
            <a:r>
              <a:rPr lang="vi-VN" i="1" dirty="0">
                <a:solidFill>
                  <a:srgbClr val="C00000"/>
                </a:solidFill>
              </a:rPr>
              <a:t>dislikes</a:t>
            </a:r>
            <a:r>
              <a:rPr lang="vi-VN" i="1" dirty="0"/>
              <a:t>, </a:t>
            </a:r>
            <a:r>
              <a:rPr lang="vi-VN" i="1" dirty="0">
                <a:solidFill>
                  <a:srgbClr val="C00000"/>
                </a:solidFill>
              </a:rPr>
              <a:t>comment_count</a:t>
            </a:r>
            <a:r>
              <a:rPr lang="vi-VN" dirty="0"/>
              <a:t>.</a:t>
            </a: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/>
              <a:t>Siêu dữ liệu: </a:t>
            </a:r>
            <a:r>
              <a:rPr lang="vi-VN" i="1" dirty="0">
                <a:solidFill>
                  <a:srgbClr val="C00000"/>
                </a:solidFill>
              </a:rPr>
              <a:t>tags</a:t>
            </a:r>
            <a:r>
              <a:rPr lang="vi-VN" dirty="0"/>
              <a:t>, </a:t>
            </a:r>
            <a:r>
              <a:rPr lang="vi-VN" i="1" dirty="0">
                <a:solidFill>
                  <a:srgbClr val="C00000"/>
                </a:solidFill>
              </a:rPr>
              <a:t>description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6AAF81-5747-7A2B-8C8D-7EE4A33DC374}"/>
              </a:ext>
            </a:extLst>
          </p:cNvPr>
          <p:cNvSpPr txBox="1"/>
          <p:nvPr/>
        </p:nvSpPr>
        <p:spPr>
          <a:xfrm>
            <a:off x="434786" y="6193718"/>
            <a:ext cx="11246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tiêu</a:t>
            </a:r>
            <a:r>
              <a:rPr lang="en-US" b="1" dirty="0"/>
              <a:t>:</a:t>
            </a:r>
            <a:r>
              <a:rPr lang="en-US" dirty="0"/>
              <a:t> Làm </a:t>
            </a:r>
            <a:r>
              <a:rPr lang="en-US" b="1" i="1" dirty="0"/>
              <a:t>"</a:t>
            </a:r>
            <a:r>
              <a:rPr lang="en-US" b="1" i="1" dirty="0" err="1"/>
              <a:t>nguyên</a:t>
            </a:r>
            <a:r>
              <a:rPr lang="en-US" b="1" i="1" dirty="0"/>
              <a:t> </a:t>
            </a:r>
            <a:r>
              <a:rPr lang="en-US" b="1" i="1" dirty="0" err="1"/>
              <a:t>liệu</a:t>
            </a:r>
            <a:r>
              <a:rPr lang="en-US" b="1" i="1" dirty="0"/>
              <a:t>"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4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3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77C28-CAC8-118F-9C6B-E6EE976B6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s, react js, logo, react, react native icon - Free download">
            <a:extLst>
              <a:ext uri="{FF2B5EF4-FFF2-40B4-BE49-F238E27FC236}">
                <a16:creationId xmlns:a16="http://schemas.microsoft.com/office/drawing/2014/main" id="{7C8EA64B-D1DD-B176-EE49-373DDF763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447" y="5047113"/>
            <a:ext cx="717176" cy="71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BF45DA-2D26-3937-93EE-2CA68D938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44" y="2001029"/>
            <a:ext cx="671583" cy="671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그룹 35">
            <a:extLst>
              <a:ext uri="{FF2B5EF4-FFF2-40B4-BE49-F238E27FC236}">
                <a16:creationId xmlns:a16="http://schemas.microsoft.com/office/drawing/2014/main" id="{555F6817-2774-2B5B-E262-19C272D4A82F}"/>
              </a:ext>
            </a:extLst>
          </p:cNvPr>
          <p:cNvGrpSpPr/>
          <p:nvPr/>
        </p:nvGrpSpPr>
        <p:grpSpPr>
          <a:xfrm>
            <a:off x="5326209" y="1681696"/>
            <a:ext cx="1510540" cy="4514073"/>
            <a:chOff x="3802209" y="1681694"/>
            <a:chExt cx="1510540" cy="4514073"/>
          </a:xfrm>
        </p:grpSpPr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DEF19A6B-025B-5124-5F86-4C7EAC23E19E}"/>
                </a:ext>
              </a:extLst>
            </p:cNvPr>
            <p:cNvSpPr/>
            <p:nvPr/>
          </p:nvSpPr>
          <p:spPr>
            <a:xfrm rot="3600000">
              <a:off x="3802210" y="2518620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3FCB945-9BAF-33F3-5A46-EF1AA87D0C3B}"/>
                </a:ext>
              </a:extLst>
            </p:cNvPr>
            <p:cNvSpPr/>
            <p:nvPr/>
          </p:nvSpPr>
          <p:spPr>
            <a:xfrm rot="3600000">
              <a:off x="3775735" y="1734643"/>
              <a:ext cx="1589964" cy="14840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DF2B1299-49C0-3966-F180-EEF97457DC9A}"/>
                </a:ext>
              </a:extLst>
            </p:cNvPr>
            <p:cNvSpPr/>
            <p:nvPr/>
          </p:nvSpPr>
          <p:spPr>
            <a:xfrm rot="3600000">
              <a:off x="3802210" y="3249647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35" name="Rectangle 24">
              <a:extLst>
                <a:ext uri="{FF2B5EF4-FFF2-40B4-BE49-F238E27FC236}">
                  <a16:creationId xmlns:a16="http://schemas.microsoft.com/office/drawing/2014/main" id="{C21DA986-EF9A-B069-8CE9-A3F82948E92E}"/>
                </a:ext>
              </a:extLst>
            </p:cNvPr>
            <p:cNvSpPr/>
            <p:nvPr/>
          </p:nvSpPr>
          <p:spPr>
            <a:xfrm rot="3600000">
              <a:off x="3802210" y="3980674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009688"/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6E946DBD-002C-D828-BB3B-99980B5A64FD}"/>
                </a:ext>
              </a:extLst>
            </p:cNvPr>
            <p:cNvSpPr/>
            <p:nvPr/>
          </p:nvSpPr>
          <p:spPr>
            <a:xfrm rot="3600000">
              <a:off x="3802210" y="4711702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9D0FC30-5575-80A8-24F0-EFDB9544C1BA}"/>
              </a:ext>
            </a:extLst>
          </p:cNvPr>
          <p:cNvSpPr/>
          <p:nvPr/>
        </p:nvSpPr>
        <p:spPr>
          <a:xfrm>
            <a:off x="7275760" y="4242436"/>
            <a:ext cx="792088" cy="792088"/>
          </a:xfrm>
          <a:prstGeom prst="ellipse">
            <a:avLst/>
          </a:prstGeom>
          <a:noFill/>
          <a:ln w="28575">
            <a:solidFill>
              <a:srgbClr val="009688"/>
            </a:solidFill>
          </a:ln>
          <a:effectLst>
            <a:glow rad="101600">
              <a:srgbClr val="009688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009688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1F902B-B886-C2B2-72E8-177E3DB785DC}"/>
              </a:ext>
            </a:extLst>
          </p:cNvPr>
          <p:cNvSpPr/>
          <p:nvPr/>
        </p:nvSpPr>
        <p:spPr>
          <a:xfrm>
            <a:off x="7275760" y="2707996"/>
            <a:ext cx="792088" cy="792088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18C621-DDFF-1D1F-E08D-B6B0A840B826}"/>
              </a:ext>
            </a:extLst>
          </p:cNvPr>
          <p:cNvSpPr/>
          <p:nvPr/>
        </p:nvSpPr>
        <p:spPr>
          <a:xfrm>
            <a:off x="4068991" y="5009657"/>
            <a:ext cx="792088" cy="792088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DF9390-4946-61DD-5F05-56F1DD87A107}"/>
              </a:ext>
            </a:extLst>
          </p:cNvPr>
          <p:cNvSpPr/>
          <p:nvPr/>
        </p:nvSpPr>
        <p:spPr>
          <a:xfrm>
            <a:off x="4068991" y="3475216"/>
            <a:ext cx="792088" cy="792088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101600">
              <a:srgbClr val="00B05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00B05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A95659-C94C-0692-3B4E-7244557F54AD}"/>
              </a:ext>
            </a:extLst>
          </p:cNvPr>
          <p:cNvSpPr/>
          <p:nvPr/>
        </p:nvSpPr>
        <p:spPr>
          <a:xfrm>
            <a:off x="4068991" y="1940776"/>
            <a:ext cx="792088" cy="792088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6C1A98-C6CA-02B9-933D-9F216AA446E4}"/>
              </a:ext>
            </a:extLst>
          </p:cNvPr>
          <p:cNvGrpSpPr/>
          <p:nvPr/>
        </p:nvGrpSpPr>
        <p:grpSpPr>
          <a:xfrm>
            <a:off x="828134" y="1993592"/>
            <a:ext cx="3143416" cy="650036"/>
            <a:chOff x="1771813" y="4248831"/>
            <a:chExt cx="3116362" cy="6500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82DCA5-C534-6AF2-496A-910326302B61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vi-VN" altLang="ko-KR" sz="1600" dirty="0">
                  <a:solidFill>
                    <a:schemeClr val="bg1"/>
                  </a:solidFill>
                  <a:cs typeface="Arial" pitchFamily="34" charset="0"/>
                </a:rPr>
                <a:t>Lưu trữ dữ liệu lớn, phân tán.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6F01BB-F366-73EE-7046-4C188195C637}"/>
                </a:ext>
              </a:extLst>
            </p:cNvPr>
            <p:cNvSpPr txBox="1"/>
            <p:nvPr/>
          </p:nvSpPr>
          <p:spPr>
            <a:xfrm>
              <a:off x="1771813" y="4248831"/>
              <a:ext cx="3116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Apache Hadoop (HDFS)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E09712-11AC-3551-A81C-AF7AD5A87DC7}"/>
              </a:ext>
            </a:extLst>
          </p:cNvPr>
          <p:cNvGrpSpPr/>
          <p:nvPr/>
        </p:nvGrpSpPr>
        <p:grpSpPr>
          <a:xfrm>
            <a:off x="778083" y="4968806"/>
            <a:ext cx="3170877" cy="873789"/>
            <a:chOff x="1722193" y="4271299"/>
            <a:chExt cx="3143587" cy="8737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3AD6A3-B1B9-C4E1-80B3-E923C60327F0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vi-VN" altLang="ko-KR" sz="1600" dirty="0">
                  <a:solidFill>
                    <a:schemeClr val="bg1"/>
                  </a:solidFill>
                  <a:cs typeface="Arial" pitchFamily="34" charset="0"/>
                </a:rPr>
                <a:t>Xây dựng giao diện người dùng (Frontend) tương tác.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F54022-8B98-1715-D958-85E590502C2A}"/>
                </a:ext>
              </a:extLst>
            </p:cNvPr>
            <p:cNvSpPr txBox="1"/>
            <p:nvPr/>
          </p:nvSpPr>
          <p:spPr>
            <a:xfrm>
              <a:off x="1722193" y="4271299"/>
              <a:ext cx="3116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React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96C31F-875F-C79B-15F7-39AEC4A4A359}"/>
              </a:ext>
            </a:extLst>
          </p:cNvPr>
          <p:cNvGrpSpPr/>
          <p:nvPr/>
        </p:nvGrpSpPr>
        <p:grpSpPr>
          <a:xfrm>
            <a:off x="784642" y="3405349"/>
            <a:ext cx="3164318" cy="894937"/>
            <a:chOff x="1728696" y="4250151"/>
            <a:chExt cx="3137084" cy="8949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AFF7B4-0616-3D7C-8E65-8291538355DD}"/>
                </a:ext>
              </a:extLst>
            </p:cNvPr>
            <p:cNvSpPr txBox="1"/>
            <p:nvPr/>
          </p:nvSpPr>
          <p:spPr>
            <a:xfrm>
              <a:off x="1794209" y="4560313"/>
              <a:ext cx="3071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vi-VN" altLang="ko-KR" sz="1600" dirty="0">
                  <a:solidFill>
                    <a:schemeClr val="bg1"/>
                  </a:solidFill>
                  <a:cs typeface="Arial" pitchFamily="34" charset="0"/>
                </a:rPr>
                <a:t>Lưu trữ dữ liệu đã qua xử lý cho ứng dụng web.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E0C75D-BB4D-3AAF-88C6-7233C1EC174A}"/>
                </a:ext>
              </a:extLst>
            </p:cNvPr>
            <p:cNvSpPr txBox="1"/>
            <p:nvPr/>
          </p:nvSpPr>
          <p:spPr>
            <a:xfrm>
              <a:off x="1728696" y="4250151"/>
              <a:ext cx="3116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MongoDB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03BB6-766E-A285-2279-547DCC75C1FF}"/>
              </a:ext>
            </a:extLst>
          </p:cNvPr>
          <p:cNvGrpSpPr/>
          <p:nvPr/>
        </p:nvGrpSpPr>
        <p:grpSpPr>
          <a:xfrm>
            <a:off x="8162759" y="2598792"/>
            <a:ext cx="3161660" cy="893441"/>
            <a:chOff x="1772309" y="4251647"/>
            <a:chExt cx="3134449" cy="893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2E01A6-AD7B-1B52-1F6A-E8D6E71BDB08}"/>
                </a:ext>
              </a:extLst>
            </p:cNvPr>
            <p:cNvSpPr txBox="1"/>
            <p:nvPr/>
          </p:nvSpPr>
          <p:spPr>
            <a:xfrm>
              <a:off x="1772309" y="4560313"/>
              <a:ext cx="3071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Xử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phân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tích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dữ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liệu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song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song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tốc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độ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cao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796027-B920-E3CA-6782-488DABBE62E7}"/>
                </a:ext>
              </a:extLst>
            </p:cNvPr>
            <p:cNvSpPr txBox="1"/>
            <p:nvPr/>
          </p:nvSpPr>
          <p:spPr>
            <a:xfrm>
              <a:off x="1790396" y="4251647"/>
              <a:ext cx="3116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Apache Spark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B2F0F9-6F84-B3AB-D31C-7F9D6B218945}"/>
              </a:ext>
            </a:extLst>
          </p:cNvPr>
          <p:cNvGrpSpPr/>
          <p:nvPr/>
        </p:nvGrpSpPr>
        <p:grpSpPr>
          <a:xfrm>
            <a:off x="8158195" y="4192057"/>
            <a:ext cx="3143416" cy="892845"/>
            <a:chOff x="1772309" y="4252243"/>
            <a:chExt cx="3116362" cy="8928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EF92EB-D181-F1B0-4BAC-37AD40FF86DD}"/>
                </a:ext>
              </a:extLst>
            </p:cNvPr>
            <p:cNvSpPr txBox="1"/>
            <p:nvPr/>
          </p:nvSpPr>
          <p:spPr>
            <a:xfrm>
              <a:off x="1772309" y="4560313"/>
              <a:ext cx="30715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Xây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dựng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Backend API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hiệu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năng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cao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5E6DA6-1978-8AA7-3920-70E6D437F44B}"/>
                </a:ext>
              </a:extLst>
            </p:cNvPr>
            <p:cNvSpPr txBox="1"/>
            <p:nvPr/>
          </p:nvSpPr>
          <p:spPr>
            <a:xfrm>
              <a:off x="1772309" y="4252243"/>
              <a:ext cx="3116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FastAPI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8" name="Picture 2" descr="Apache spark logo - Social media &amp; Logos Icons">
            <a:extLst>
              <a:ext uri="{FF2B5EF4-FFF2-40B4-BE49-F238E27FC236}">
                <a16:creationId xmlns:a16="http://schemas.microsoft.com/office/drawing/2014/main" id="{167AF678-678A-2304-E795-21218C630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916" y="2821152"/>
            <a:ext cx="565777" cy="5657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Mongodb Original PNG Logo — Download Free Transparent Logo">
            <a:extLst>
              <a:ext uri="{FF2B5EF4-FFF2-40B4-BE49-F238E27FC236}">
                <a16:creationId xmlns:a16="http://schemas.microsoft.com/office/drawing/2014/main" id="{B61BC1FC-8A61-6958-BEC3-D643E0E6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89" y="3522014"/>
            <a:ext cx="698492" cy="6984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Fastapi Icon icon - Free Download PNG &amp; SVG | Streamline">
            <a:extLst>
              <a:ext uri="{FF2B5EF4-FFF2-40B4-BE49-F238E27FC236}">
                <a16:creationId xmlns:a16="http://schemas.microsoft.com/office/drawing/2014/main" id="{9A5E0F6C-BCE5-269A-F673-D69702F8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686" y="4346362"/>
            <a:ext cx="584236" cy="58423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6D1D58D-6ED5-AD99-5837-7BAE2AC45112}"/>
              </a:ext>
            </a:extLst>
          </p:cNvPr>
          <p:cNvSpPr/>
          <p:nvPr/>
        </p:nvSpPr>
        <p:spPr>
          <a:xfrm>
            <a:off x="1801694" y="372307"/>
            <a:ext cx="8533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CÁC CÔNG NGHỆ CHÍNH</a:t>
            </a:r>
          </a:p>
        </p:txBody>
      </p:sp>
    </p:spTree>
    <p:extLst>
      <p:ext uri="{BB962C8B-B14F-4D97-AF65-F5344CB8AC3E}">
        <p14:creationId xmlns:p14="http://schemas.microsoft.com/office/powerpoint/2010/main" val="99816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1D62A-3290-41BA-23BC-FE685A638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" b="778"/>
          <a:stretch/>
        </p:blipFill>
        <p:spPr>
          <a:xfrm>
            <a:off x="0" y="0"/>
            <a:ext cx="12191093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65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60000"/>
              </a:schemeClr>
            </a:gs>
            <a:gs pos="69000">
              <a:schemeClr val="tx2">
                <a:lumMod val="68000"/>
              </a:schemeClr>
            </a:gs>
            <a:gs pos="97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28CE61-FB32-6B65-5939-0F53D50DB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22967"/>
            <a:ext cx="11573197" cy="724247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QUY TRÌNH XỬ LÝ DỮ LIỆU VỚI SPARK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A2E6FE-99C3-51A7-8392-CE52EDC80F6F}"/>
              </a:ext>
            </a:extLst>
          </p:cNvPr>
          <p:cNvSpPr/>
          <p:nvPr/>
        </p:nvSpPr>
        <p:spPr>
          <a:xfrm>
            <a:off x="491458" y="2429437"/>
            <a:ext cx="3254188" cy="3899646"/>
          </a:xfrm>
          <a:prstGeom prst="roundRect">
            <a:avLst>
              <a:gd name="adj" fmla="val 9785"/>
            </a:avLst>
          </a:prstGeom>
          <a:noFill/>
          <a:ln w="38100">
            <a:solidFill>
              <a:srgbClr val="FFC000"/>
            </a:solidFill>
          </a:ln>
          <a:effectLst>
            <a:glow rad="101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CE89B52-3BDD-C25F-1DDC-815C2E75E65C}"/>
              </a:ext>
            </a:extLst>
          </p:cNvPr>
          <p:cNvSpPr/>
          <p:nvPr/>
        </p:nvSpPr>
        <p:spPr>
          <a:xfrm>
            <a:off x="3894365" y="4173071"/>
            <a:ext cx="454321" cy="351996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1208803-EE98-155E-2A07-AA5EA12B6E45}"/>
              </a:ext>
            </a:extLst>
          </p:cNvPr>
          <p:cNvSpPr/>
          <p:nvPr/>
        </p:nvSpPr>
        <p:spPr>
          <a:xfrm>
            <a:off x="4468905" y="2429436"/>
            <a:ext cx="3254188" cy="3899646"/>
          </a:xfrm>
          <a:prstGeom prst="roundRect">
            <a:avLst>
              <a:gd name="adj" fmla="val 9785"/>
            </a:avLst>
          </a:prstGeom>
          <a:noFill/>
          <a:ln w="38100">
            <a:solidFill>
              <a:srgbClr val="0070C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E31B699-9080-ED5E-4867-8C57E3660C65}"/>
              </a:ext>
            </a:extLst>
          </p:cNvPr>
          <p:cNvSpPr/>
          <p:nvPr/>
        </p:nvSpPr>
        <p:spPr>
          <a:xfrm>
            <a:off x="8446353" y="2429436"/>
            <a:ext cx="3254188" cy="3899646"/>
          </a:xfrm>
          <a:prstGeom prst="roundRect">
            <a:avLst>
              <a:gd name="adj" fmla="val 9785"/>
            </a:avLst>
          </a:prstGeom>
          <a:noFill/>
          <a:ln w="38100">
            <a:solidFill>
              <a:srgbClr val="00B050"/>
            </a:solidFill>
          </a:ln>
          <a:effectLst>
            <a:glow rad="101600">
              <a:srgbClr val="00B05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9EEA8D9-CA12-9D54-92FB-CA7794E27792}"/>
              </a:ext>
            </a:extLst>
          </p:cNvPr>
          <p:cNvSpPr/>
          <p:nvPr/>
        </p:nvSpPr>
        <p:spPr>
          <a:xfrm>
            <a:off x="7871010" y="4173071"/>
            <a:ext cx="454321" cy="351996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E171FF-87C8-9317-7D2D-FF7903D432FB}"/>
              </a:ext>
            </a:extLst>
          </p:cNvPr>
          <p:cNvSpPr txBox="1"/>
          <p:nvPr/>
        </p:nvSpPr>
        <p:spPr>
          <a:xfrm>
            <a:off x="491457" y="1049867"/>
            <a:ext cx="112090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None/>
            </a:pPr>
            <a:r>
              <a:rPr lang="vi-VN" b="1" dirty="0">
                <a:solidFill>
                  <a:schemeClr val="bg1"/>
                </a:solidFill>
              </a:rPr>
              <a:t>Thách thức:</a:t>
            </a:r>
            <a:r>
              <a:rPr lang="vi-VN" dirty="0">
                <a:solidFill>
                  <a:schemeClr val="bg1"/>
                </a:solidFill>
              </a:rPr>
              <a:t> Dữ liệu thô từ 10 quốc gia không đồng nhất, bị nhiễu và chưa sẵn sàng để phân tích.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Sai định dạng ngày tháng, dữ liệu trùng lặp, thiếu sót.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Cần kết hợp và chuẩn hóa từ nhiều nguồn.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671787-DA81-578B-A621-6D228412D426}"/>
              </a:ext>
            </a:extLst>
          </p:cNvPr>
          <p:cNvSpPr/>
          <p:nvPr/>
        </p:nvSpPr>
        <p:spPr>
          <a:xfrm>
            <a:off x="491457" y="2533091"/>
            <a:ext cx="32541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1. Hợp </a:t>
            </a:r>
            <a:r>
              <a:rPr lang="en-US" sz="2400" b="1" cap="none" spc="0" dirty="0" err="1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nhất</a:t>
            </a:r>
            <a:r>
              <a:rPr lang="en-US" sz="2400" b="1" cap="none" spc="0" dirty="0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&amp; </a:t>
            </a:r>
            <a:r>
              <a:rPr lang="en-US" sz="2400" b="1" cap="none" spc="0" dirty="0" err="1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Tích</a:t>
            </a:r>
            <a:r>
              <a:rPr lang="en-US" sz="2400" b="1" cap="none" spc="0" dirty="0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</a:t>
            </a:r>
            <a:r>
              <a:rPr lang="en-US" sz="2400" b="1" cap="none" spc="0" dirty="0" err="1">
                <a:ln w="12700" cmpd="sng">
                  <a:solidFill>
                    <a:srgbClr val="65643E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hợp</a:t>
            </a:r>
            <a:endParaRPr lang="en-US" sz="2400" b="1" cap="none" spc="0" dirty="0">
              <a:ln w="12700" cmpd="sng">
                <a:solidFill>
                  <a:srgbClr val="65643E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EF8B33-18B9-2668-9F9A-643C1A85AC4C}"/>
              </a:ext>
            </a:extLst>
          </p:cNvPr>
          <p:cNvSpPr txBox="1"/>
          <p:nvPr/>
        </p:nvSpPr>
        <p:spPr>
          <a:xfrm>
            <a:off x="573741" y="4956198"/>
            <a:ext cx="31719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thêm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country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biệt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nguồn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gốc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nối</a:t>
            </a:r>
            <a:r>
              <a:rPr lang="en-US" b="1" dirty="0">
                <a:solidFill>
                  <a:schemeClr val="bg1"/>
                </a:solidFill>
              </a:rPr>
              <a:t> (Join)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787008-BA33-6425-153A-536FED587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35" y="3377939"/>
            <a:ext cx="569695" cy="5696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FD033B-60E9-D080-B1CF-1B67CB8FB9A9}"/>
              </a:ext>
            </a:extLst>
          </p:cNvPr>
          <p:cNvSpPr txBox="1"/>
          <p:nvPr/>
        </p:nvSpPr>
        <p:spPr>
          <a:xfrm>
            <a:off x="930744" y="4130627"/>
            <a:ext cx="2521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</a:rPr>
              <a:t>10x CSV Files + </a:t>
            </a:r>
            <a:r>
              <a:rPr lang="en-US" sz="1400" i="1" dirty="0" err="1">
                <a:solidFill>
                  <a:schemeClr val="bg1"/>
                </a:solidFill>
              </a:rPr>
              <a:t>category.json</a:t>
            </a:r>
            <a:r>
              <a:rPr lang="en-US" sz="1400" i="1" dirty="0">
                <a:solidFill>
                  <a:schemeClr val="bg1"/>
                </a:solidFill>
              </a:rPr>
              <a:t> (Raw Data)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76D9490-2A73-2AC0-DF29-7C2CBDC41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930743" y="3360389"/>
            <a:ext cx="288885" cy="288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8F0D49-01BB-D8AD-94FA-35E5E2BE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1371647" y="3377939"/>
            <a:ext cx="288885" cy="2889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802D0E-C373-123B-C036-430B8BEFF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1248994" y="3675521"/>
            <a:ext cx="288885" cy="2889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C2D88F-FBD4-B983-6745-4B21874DD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1703972" y="3675521"/>
            <a:ext cx="288885" cy="288941"/>
          </a:xfrm>
          <a:prstGeom prst="rect">
            <a:avLst/>
          </a:prstGeom>
        </p:spPr>
      </p:pic>
      <p:sp>
        <p:nvSpPr>
          <p:cNvPr id="34" name="Cross 33">
            <a:extLst>
              <a:ext uri="{FF2B5EF4-FFF2-40B4-BE49-F238E27FC236}">
                <a16:creationId xmlns:a16="http://schemas.microsoft.com/office/drawing/2014/main" id="{07D7CE22-5CDD-3710-12DC-476EB50E1D94}"/>
              </a:ext>
            </a:extLst>
          </p:cNvPr>
          <p:cNvSpPr/>
          <p:nvPr/>
        </p:nvSpPr>
        <p:spPr>
          <a:xfrm>
            <a:off x="2297657" y="3549676"/>
            <a:ext cx="248554" cy="228232"/>
          </a:xfrm>
          <a:prstGeom prst="plus">
            <a:avLst>
              <a:gd name="adj" fmla="val 3577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892A67-F533-787F-11D1-B4EE8B3E276D}"/>
              </a:ext>
            </a:extLst>
          </p:cNvPr>
          <p:cNvSpPr/>
          <p:nvPr/>
        </p:nvSpPr>
        <p:spPr>
          <a:xfrm>
            <a:off x="4468906" y="2533091"/>
            <a:ext cx="32541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B0F0"/>
                </a:solidFill>
              </a:rPr>
              <a:t>2</a:t>
            </a:r>
            <a:r>
              <a:rPr lang="en-US" sz="2400" b="1" cap="none" spc="0" dirty="0">
                <a:ln w="127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. Làm </a:t>
            </a:r>
            <a:r>
              <a:rPr lang="en-US" sz="2400" b="1" cap="none" spc="0" dirty="0" err="1">
                <a:ln w="127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sạch</a:t>
            </a:r>
            <a:r>
              <a:rPr lang="en-US" sz="2400" b="1" cap="none" spc="0" dirty="0">
                <a:ln w="127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 &amp; Chuẩn </a:t>
            </a:r>
            <a:r>
              <a:rPr lang="en-US" sz="2400" b="1" cap="none" spc="0" dirty="0" err="1">
                <a:ln w="12700" cmpd="sng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hóa</a:t>
            </a:r>
            <a:endParaRPr lang="en-US" sz="2400" b="1" cap="none" spc="0" dirty="0">
              <a:ln w="12700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32A226-4795-D4CA-E66A-6FC945D21313}"/>
              </a:ext>
            </a:extLst>
          </p:cNvPr>
          <p:cNvSpPr txBox="1"/>
          <p:nvPr/>
        </p:nvSpPr>
        <p:spPr>
          <a:xfrm>
            <a:off x="4503180" y="3377939"/>
            <a:ext cx="308992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Chuẩn </a:t>
            </a:r>
            <a:r>
              <a:rPr lang="en-US" dirty="0" err="1">
                <a:solidFill>
                  <a:schemeClr val="bg1"/>
                </a:solidFill>
              </a:rPr>
              <a:t>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Chuyển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đổi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trending_date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publish_time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sang </a:t>
            </a:r>
            <a:r>
              <a:rPr lang="en-US" dirty="0" err="1">
                <a:solidFill>
                  <a:schemeClr val="bg1"/>
                </a:solidFill>
              </a:rPr>
              <a:t>đúng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dạng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Loại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bỏ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Trùng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lặp</a:t>
            </a:r>
            <a:r>
              <a:rPr lang="en-US" b="1" dirty="0">
                <a:solidFill>
                  <a:schemeClr val="bg1"/>
                </a:solidFill>
              </a:rPr>
              <a:t> &amp; </a:t>
            </a:r>
            <a:r>
              <a:rPr lang="en-US" b="1" dirty="0" err="1">
                <a:solidFill>
                  <a:schemeClr val="bg1"/>
                </a:solidFill>
              </a:rPr>
              <a:t>Xử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lý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Dữ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liệu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thiếu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Đảm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vẹn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dữ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D00FF0D-A455-C2D6-595C-3594323DD6B0}"/>
              </a:ext>
            </a:extLst>
          </p:cNvPr>
          <p:cNvSpPr/>
          <p:nvPr/>
        </p:nvSpPr>
        <p:spPr>
          <a:xfrm>
            <a:off x="8446352" y="2533091"/>
            <a:ext cx="325418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3. </a:t>
            </a:r>
            <a:r>
              <a:rPr lang="en-US" sz="2400" b="1" cap="none" spc="0" dirty="0" err="1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Tạo</a:t>
            </a:r>
            <a:r>
              <a:rPr lang="en-US" sz="2400" b="1" cap="none" spc="0" dirty="0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 </a:t>
            </a:r>
            <a:r>
              <a:rPr lang="en-US" sz="2400" b="1" cap="none" spc="0" dirty="0" err="1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Dữ</a:t>
            </a:r>
            <a:r>
              <a:rPr lang="en-US" sz="2400" b="1" cap="none" spc="0" dirty="0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 </a:t>
            </a:r>
            <a:r>
              <a:rPr lang="en-US" sz="2400" b="1" cap="none" spc="0" dirty="0" err="1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liệu</a:t>
            </a:r>
            <a:r>
              <a:rPr lang="en-US" sz="2400" b="1" cap="none" spc="0" dirty="0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 </a:t>
            </a:r>
            <a:r>
              <a:rPr lang="en-US" sz="2400" b="1" cap="none" spc="0" dirty="0" err="1">
                <a:ln w="12700" cmpd="sng">
                  <a:solidFill>
                    <a:srgbClr val="92D05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mới</a:t>
            </a:r>
            <a:endParaRPr lang="en-US" sz="2400" b="1" cap="none" spc="0" dirty="0">
              <a:ln w="12700" cmpd="sng">
                <a:solidFill>
                  <a:srgbClr val="92D050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FF88CD-B4B9-385F-5CC0-98ED28C868C4}"/>
              </a:ext>
            </a:extLst>
          </p:cNvPr>
          <p:cNvSpPr txBox="1"/>
          <p:nvPr/>
        </p:nvSpPr>
        <p:spPr>
          <a:xfrm>
            <a:off x="8498538" y="3377939"/>
            <a:ext cx="311972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Trích xuất các thông tin quan trọng như </a:t>
            </a:r>
            <a:r>
              <a:rPr lang="vi-V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publish_hour </a:t>
            </a:r>
            <a:r>
              <a:rPr lang="vi-VN" dirty="0">
                <a:solidFill>
                  <a:schemeClr val="bg1"/>
                </a:solidFill>
              </a:rPr>
              <a:t>(giờ đăng).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Tính toán </a:t>
            </a:r>
            <a:r>
              <a:rPr lang="vi-V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days_in_trending </a:t>
            </a:r>
            <a:r>
              <a:rPr lang="vi-VN" dirty="0">
                <a:solidFill>
                  <a:schemeClr val="bg1"/>
                </a:solidFill>
              </a:rPr>
              <a:t>(tổng số ngày một video có mặt trên top thịnh hành)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02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BFBDCD-2F3F-B12D-3159-59B9C46A06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2000">
                <a:srgbClr val="1D1D1D">
                  <a:alpha val="83000"/>
                </a:srgbClr>
              </a:gs>
              <a:gs pos="88000">
                <a:srgbClr val="1B1B1B">
                  <a:alpha val="60000"/>
                </a:srgbClr>
              </a:gs>
              <a:gs pos="46000">
                <a:schemeClr val="tx1">
                  <a:lumMod val="95000"/>
                  <a:lumOff val="5000"/>
                  <a:alpha val="88000"/>
                </a:schemeClr>
              </a:gs>
              <a:gs pos="100000">
                <a:schemeClr val="tx2">
                  <a:lumMod val="50000"/>
                  <a:alpha val="66000"/>
                </a:schemeClr>
              </a:gs>
            </a:gsLst>
            <a:lin ang="10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A6EE1-6BB4-C2A1-345F-84B00FF6A4DA}"/>
              </a:ext>
            </a:extLst>
          </p:cNvPr>
          <p:cNvSpPr txBox="1"/>
          <p:nvPr/>
        </p:nvSpPr>
        <p:spPr>
          <a:xfrm>
            <a:off x="6096000" y="1357263"/>
            <a:ext cx="59772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0" b="1" dirty="0">
                <a:solidFill>
                  <a:schemeClr val="bg1"/>
                </a:solidFill>
              </a:rPr>
              <a:t>“PHÂN TÍCH DỮ LIỆU KHÁM PHÁ (EDA)”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FC770-78C0-44D0-8CC0-A7A289F5A2E9}"/>
              </a:ext>
            </a:extLst>
          </p:cNvPr>
          <p:cNvSpPr txBox="1"/>
          <p:nvPr/>
        </p:nvSpPr>
        <p:spPr>
          <a:xfrm>
            <a:off x="8686800" y="4414228"/>
            <a:ext cx="3386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i="1" dirty="0" err="1">
                <a:solidFill>
                  <a:schemeClr val="bg1"/>
                </a:solidFill>
              </a:rPr>
              <a:t>Phân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tích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Tỷ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trọng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Thể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loại</a:t>
            </a:r>
            <a:endParaRPr lang="en-US" i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 err="1">
                <a:solidFill>
                  <a:schemeClr val="bg1"/>
                </a:solidFill>
              </a:rPr>
              <a:t>Phân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tích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Tần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suất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Từ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khóa</a:t>
            </a:r>
            <a:endParaRPr lang="en-US" i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i="1" dirty="0">
                <a:solidFill>
                  <a:schemeClr val="bg1"/>
                </a:solidFill>
              </a:rPr>
              <a:t>Phân tích Tương quan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3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rgbClr val="FFFFFF"/>
      </a:lt1>
      <a:dk2>
        <a:srgbClr val="FDFDFD"/>
      </a:dk2>
      <a:lt2>
        <a:srgbClr val="6263CB"/>
      </a:lt2>
      <a:accent1>
        <a:srgbClr val="8AC926"/>
      </a:accent1>
      <a:accent2>
        <a:srgbClr val="1982C4"/>
      </a:accent2>
      <a:accent3>
        <a:srgbClr val="FF595E"/>
      </a:accent3>
      <a:accent4>
        <a:srgbClr val="41B5E0"/>
      </a:accent4>
      <a:accent5>
        <a:srgbClr val="01BF7F"/>
      </a:accent5>
      <a:accent6>
        <a:srgbClr val="FC4954"/>
      </a:accent6>
      <a:hlink>
        <a:srgbClr val="3A86FF"/>
      </a:hlink>
      <a:folHlink>
        <a:srgbClr val="8338EC"/>
      </a:folHlink>
    </a:clrScheme>
    <a:fontScheme name="YT">
      <a:majorFont>
        <a:latin typeface="Roboto Medium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3411</TotalTime>
  <Words>1452</Words>
  <Application>Microsoft Office PowerPoint</Application>
  <PresentationFormat>Widescreen</PresentationFormat>
  <Paragraphs>124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Albert Sans</vt:lpstr>
      <vt:lpstr>Arial</vt:lpstr>
      <vt:lpstr>Arial (Body)</vt:lpstr>
      <vt:lpstr>Arial (Headings)</vt:lpstr>
      <vt:lpstr>Calibri</vt:lpstr>
      <vt:lpstr>Courier New</vt:lpstr>
      <vt:lpstr>Roboto Medium</vt:lpstr>
      <vt:lpstr>Wingdings</vt:lpstr>
      <vt:lpstr>Cover and End Slide Master</vt:lpstr>
      <vt:lpstr>Contents Slide Master</vt:lpstr>
      <vt:lpstr>Section Break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Trần Công Minh</cp:lastModifiedBy>
  <cp:revision>212</cp:revision>
  <dcterms:created xsi:type="dcterms:W3CDTF">2019-01-14T06:35:35Z</dcterms:created>
  <dcterms:modified xsi:type="dcterms:W3CDTF">2025-10-15T10:16:03Z</dcterms:modified>
</cp:coreProperties>
</file>